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9" r:id="rId4"/>
  </p:sldMasterIdLst>
  <p:notesMasterIdLst>
    <p:notesMasterId r:id="rId16"/>
  </p:notesMasterIdLst>
  <p:sldIdLst>
    <p:sldId id="304" r:id="rId5"/>
    <p:sldId id="333" r:id="rId6"/>
    <p:sldId id="334" r:id="rId7"/>
    <p:sldId id="335" r:id="rId8"/>
    <p:sldId id="4178" r:id="rId9"/>
    <p:sldId id="4177" r:id="rId10"/>
    <p:sldId id="347" r:id="rId11"/>
    <p:sldId id="318" r:id="rId12"/>
    <p:sldId id="4179" r:id="rId13"/>
    <p:sldId id="4170"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C30210-E20D-BE9F-B0D8-A45B7F0C5126}" name="Alyssa Bisesto" initials="" userId="S::alyssa.bisesto@groundtruth.com::bc957662-af33-4e9b-8469-0bfc0c91fd99" providerId="AD"/>
  <p188:author id="{79789328-1676-E550-F6AC-3CEF63064905}" name="Gunnar Thompson" initials="GT" userId="S::gunnar.thompson@groundtruth.com::52a79438-8355-4271-abe7-c8061dcf0ff4" providerId="AD"/>
  <p188:author id="{1A9724A8-CE7B-8171-C2B3-6D628CA5BEC8}" name="Evelyn Aguilera" initials="EA" userId="S::evelyn.aguilera@groundtruth.com::f48ce008-f848-4bba-bc3e-7ea743c2a8ff" providerId="AD"/>
  <p188:author id="{4D4261D4-8034-43F0-0F68-5B05482B47F8}" name="Sandra Lin" initials="SL" userId="S::sandra.lin@groundtruth.com::0c0f5639-7ab8-4bec-9491-82e06daf2ba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D6B4"/>
    <a:srgbClr val="139A94"/>
    <a:srgbClr val="0D3A45"/>
    <a:srgbClr val="00CDB0"/>
    <a:srgbClr val="59C096"/>
    <a:srgbClr val="53A8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52"/>
    <p:restoredTop sz="93164"/>
  </p:normalViewPr>
  <p:slideViewPr>
    <p:cSldViewPr snapToGrid="0">
      <p:cViewPr>
        <p:scale>
          <a:sx n="105" d="100"/>
          <a:sy n="105" d="100"/>
        </p:scale>
        <p:origin x="144" y="40"/>
      </p:cViewPr>
      <p:guideLst>
        <p:guide orient="horz" pos="2160"/>
        <p:guide pos="3840"/>
      </p:guideLst>
    </p:cSldViewPr>
  </p:slideViewPr>
  <p:notesTextViewPr>
    <p:cViewPr>
      <p:scale>
        <a:sx n="1" d="1"/>
        <a:sy n="1" d="1"/>
      </p:scale>
      <p:origin x="0" y="0"/>
    </p:cViewPr>
  </p:notesTextViewPr>
  <p:sorterViewPr>
    <p:cViewPr>
      <p:scale>
        <a:sx n="117" d="100"/>
        <a:sy n="117"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1BA58-6DE7-7845-813F-488A8EA45A92}" type="datetimeFigureOut">
              <a:rPr lang="en-US" smtClean="0"/>
              <a:t>4/22/26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5C900-094E-924F-879F-A02CCD339A56}" type="slidenum">
              <a:rPr lang="en-US" smtClean="0"/>
              <a:t>‹#›</a:t>
            </a:fld>
            <a:endParaRPr lang="en-US"/>
          </a:p>
        </p:txBody>
      </p:sp>
    </p:spTree>
    <p:extLst>
      <p:ext uri="{BB962C8B-B14F-4D97-AF65-F5344CB8AC3E}">
        <p14:creationId xmlns:p14="http://schemas.microsoft.com/office/powerpoint/2010/main" val="398695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C900-094E-924F-879F-A02CCD339A56}" type="slidenum">
              <a:rPr lang="en-US" smtClean="0"/>
              <a:t>2</a:t>
            </a:fld>
            <a:endParaRPr lang="en-US"/>
          </a:p>
        </p:txBody>
      </p:sp>
    </p:spTree>
    <p:extLst>
      <p:ext uri="{BB962C8B-B14F-4D97-AF65-F5344CB8AC3E}">
        <p14:creationId xmlns:p14="http://schemas.microsoft.com/office/powerpoint/2010/main" val="227624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Roboto" pitchFamily="2" charset="0"/>
              <a:ea typeface="Roboto" pitchFamily="2" charset="0"/>
            </a:endParaRPr>
          </a:p>
        </p:txBody>
      </p:sp>
      <p:sp>
        <p:nvSpPr>
          <p:cNvPr id="1758" name="Google Shape;17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C900-094E-924F-879F-A02CCD339A56}" type="slidenum">
              <a:rPr lang="en-US" smtClean="0"/>
              <a:t>3</a:t>
            </a:fld>
            <a:endParaRPr lang="en-US"/>
          </a:p>
        </p:txBody>
      </p:sp>
    </p:spTree>
    <p:extLst>
      <p:ext uri="{BB962C8B-B14F-4D97-AF65-F5344CB8AC3E}">
        <p14:creationId xmlns:p14="http://schemas.microsoft.com/office/powerpoint/2010/main" val="339950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C900-094E-924F-879F-A02CCD339A56}" type="slidenum">
              <a:rPr lang="en-US" smtClean="0"/>
              <a:t>4</a:t>
            </a:fld>
            <a:endParaRPr lang="en-US"/>
          </a:p>
        </p:txBody>
      </p:sp>
    </p:spTree>
    <p:extLst>
      <p:ext uri="{BB962C8B-B14F-4D97-AF65-F5344CB8AC3E}">
        <p14:creationId xmlns:p14="http://schemas.microsoft.com/office/powerpoint/2010/main" val="44844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CC5C900-094E-924F-879F-A02CCD339A56}" type="slidenum">
              <a:rPr lang="en-US" smtClean="0"/>
              <a:t>5</a:t>
            </a:fld>
            <a:endParaRPr lang="en-US"/>
          </a:p>
        </p:txBody>
      </p:sp>
    </p:spTree>
    <p:extLst>
      <p:ext uri="{BB962C8B-B14F-4D97-AF65-F5344CB8AC3E}">
        <p14:creationId xmlns:p14="http://schemas.microsoft.com/office/powerpoint/2010/main" val="152207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718CB-9261-E325-6049-9BE55313C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1D7E7-676D-8ECA-4E4D-32D801D31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2F350-D228-6A5E-8A17-E1663A8780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631BCE-B2CC-CB87-E9A9-A72965E69278}"/>
              </a:ext>
            </a:extLst>
          </p:cNvPr>
          <p:cNvSpPr>
            <a:spLocks noGrp="1"/>
          </p:cNvSpPr>
          <p:nvPr>
            <p:ph type="sldNum" sz="quarter" idx="5"/>
          </p:nvPr>
        </p:nvSpPr>
        <p:spPr/>
        <p:txBody>
          <a:bodyPr/>
          <a:lstStyle/>
          <a:p>
            <a:fld id="{4CC5C900-094E-924F-879F-A02CCD339A56}" type="slidenum">
              <a:rPr lang="en-US" smtClean="0"/>
              <a:t>6</a:t>
            </a:fld>
            <a:endParaRPr lang="en-US"/>
          </a:p>
        </p:txBody>
      </p:sp>
    </p:spTree>
    <p:extLst>
      <p:ext uri="{BB962C8B-B14F-4D97-AF65-F5344CB8AC3E}">
        <p14:creationId xmlns:p14="http://schemas.microsoft.com/office/powerpoint/2010/main" val="269153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439DD-18A0-5AEA-06EB-2EB6E6A0E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471ED-408A-0122-376A-E9CBF9FC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598FF5-9DFB-2E68-D439-1060BA4AA1DA}"/>
              </a:ext>
            </a:extLst>
          </p:cNvPr>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
        <p:nvSpPr>
          <p:cNvPr id="4" name="Slide Number Placeholder 3">
            <a:extLst>
              <a:ext uri="{FF2B5EF4-FFF2-40B4-BE49-F238E27FC236}">
                <a16:creationId xmlns:a16="http://schemas.microsoft.com/office/drawing/2014/main" id="{6B795BEE-EB28-7BFF-CCF4-2E07517A33C1}"/>
              </a:ext>
            </a:extLst>
          </p:cNvPr>
          <p:cNvSpPr>
            <a:spLocks noGrp="1"/>
          </p:cNvSpPr>
          <p:nvPr>
            <p:ph type="sldNum" sz="quarter" idx="5"/>
          </p:nvPr>
        </p:nvSpPr>
        <p:spPr/>
        <p:txBody>
          <a:bodyPr/>
          <a:lstStyle/>
          <a:p>
            <a:fld id="{4CC5C900-094E-924F-879F-A02CCD339A56}" type="slidenum">
              <a:rPr lang="en-US" smtClean="0"/>
              <a:t>7</a:t>
            </a:fld>
            <a:endParaRPr lang="en-US"/>
          </a:p>
        </p:txBody>
      </p:sp>
    </p:spTree>
    <p:extLst>
      <p:ext uri="{BB962C8B-B14F-4D97-AF65-F5344CB8AC3E}">
        <p14:creationId xmlns:p14="http://schemas.microsoft.com/office/powerpoint/2010/main" val="391171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C900-094E-924F-879F-A02CCD339A56}" type="slidenum">
              <a:rPr lang="en-US" smtClean="0"/>
              <a:t>8</a:t>
            </a:fld>
            <a:endParaRPr lang="en-US"/>
          </a:p>
        </p:txBody>
      </p:sp>
    </p:spTree>
    <p:extLst>
      <p:ext uri="{BB962C8B-B14F-4D97-AF65-F5344CB8AC3E}">
        <p14:creationId xmlns:p14="http://schemas.microsoft.com/office/powerpoint/2010/main" val="926694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CC5C900-094E-924F-879F-A02CCD339A56}" type="slidenum">
              <a:rPr lang="en-US" smtClean="0"/>
              <a:t>9</a:t>
            </a:fld>
            <a:endParaRPr lang="en-US"/>
          </a:p>
        </p:txBody>
      </p:sp>
    </p:spTree>
    <p:extLst>
      <p:ext uri="{BB962C8B-B14F-4D97-AF65-F5344CB8AC3E}">
        <p14:creationId xmlns:p14="http://schemas.microsoft.com/office/powerpoint/2010/main" val="227624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CC5C900-094E-924F-879F-A02CCD339A56}" type="slidenum">
              <a:rPr lang="en-US" smtClean="0"/>
              <a:t>10</a:t>
            </a:fld>
            <a:endParaRPr lang="en-US"/>
          </a:p>
        </p:txBody>
      </p:sp>
    </p:spTree>
    <p:extLst>
      <p:ext uri="{BB962C8B-B14F-4D97-AF65-F5344CB8AC3E}">
        <p14:creationId xmlns:p14="http://schemas.microsoft.com/office/powerpoint/2010/main" val="966981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Title Slide_02">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617F36F-5343-EEC3-60FA-FAAAB0594305}"/>
              </a:ext>
            </a:extLst>
          </p:cNvPr>
          <p:cNvSpPr/>
          <p:nvPr userDrawn="1"/>
        </p:nvSpPr>
        <p:spPr>
          <a:xfrm>
            <a:off x="5910716" y="-1059950"/>
            <a:ext cx="9174888" cy="9174888"/>
          </a:xfrm>
          <a:prstGeom prst="ellipse">
            <a:avLst/>
          </a:prstGeom>
          <a:gradFill>
            <a:gsLst>
              <a:gs pos="0">
                <a:schemeClr val="accent1">
                  <a:alpha val="31000"/>
                </a:schemeClr>
              </a:gs>
              <a:gs pos="60000">
                <a:schemeClr val="accent2">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A57449B-2EF5-50CF-C708-FB91751B6150}"/>
              </a:ext>
            </a:extLst>
          </p:cNvPr>
          <p:cNvSpPr/>
          <p:nvPr userDrawn="1"/>
        </p:nvSpPr>
        <p:spPr>
          <a:xfrm>
            <a:off x="7674442" y="727330"/>
            <a:ext cx="4536219" cy="5390644"/>
          </a:xfrm>
          <a:custGeom>
            <a:avLst/>
            <a:gdLst>
              <a:gd name="connsiteX0" fmla="*/ 2695322 w 4536219"/>
              <a:gd name="connsiteY0" fmla="*/ 0 h 5390644"/>
              <a:gd name="connsiteX1" fmla="*/ 4409797 w 4536219"/>
              <a:gd name="connsiteY1" fmla="*/ 615481 h 5390644"/>
              <a:gd name="connsiteX2" fmla="*/ 4536219 w 4536219"/>
              <a:gd name="connsiteY2" fmla="*/ 730381 h 5390644"/>
              <a:gd name="connsiteX3" fmla="*/ 4536219 w 4536219"/>
              <a:gd name="connsiteY3" fmla="*/ 4660263 h 5390644"/>
              <a:gd name="connsiteX4" fmla="*/ 4409797 w 4536219"/>
              <a:gd name="connsiteY4" fmla="*/ 4775163 h 5390644"/>
              <a:gd name="connsiteX5" fmla="*/ 2695322 w 4536219"/>
              <a:gd name="connsiteY5" fmla="*/ 5390644 h 5390644"/>
              <a:gd name="connsiteX6" fmla="*/ 0 w 4536219"/>
              <a:gd name="connsiteY6" fmla="*/ 2695322 h 5390644"/>
              <a:gd name="connsiteX7" fmla="*/ 2695322 w 4536219"/>
              <a:gd name="connsiteY7" fmla="*/ 0 h 539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219" h="5390644">
                <a:moveTo>
                  <a:pt x="2695322" y="0"/>
                </a:moveTo>
                <a:cubicBezTo>
                  <a:pt x="3346578" y="0"/>
                  <a:pt x="3943886" y="230977"/>
                  <a:pt x="4409797" y="615481"/>
                </a:cubicBezTo>
                <a:lnTo>
                  <a:pt x="4536219" y="730381"/>
                </a:lnTo>
                <a:lnTo>
                  <a:pt x="4536219" y="4660263"/>
                </a:lnTo>
                <a:lnTo>
                  <a:pt x="4409797" y="4775163"/>
                </a:lnTo>
                <a:cubicBezTo>
                  <a:pt x="3943886" y="5159667"/>
                  <a:pt x="3346578" y="5390644"/>
                  <a:pt x="2695322" y="5390644"/>
                </a:cubicBezTo>
                <a:cubicBezTo>
                  <a:pt x="1206737" y="5390644"/>
                  <a:pt x="0" y="4183907"/>
                  <a:pt x="0" y="2695322"/>
                </a:cubicBezTo>
                <a:cubicBezTo>
                  <a:pt x="0" y="1206737"/>
                  <a:pt x="1206737" y="0"/>
                  <a:pt x="2695322" y="0"/>
                </a:cubicBezTo>
                <a:close/>
              </a:path>
            </a:pathLst>
          </a:custGeom>
          <a:gradFill flip="none" rotWithShape="1">
            <a:gsLst>
              <a:gs pos="4000">
                <a:schemeClr val="accent1">
                  <a:alpha val="73202"/>
                </a:schemeClr>
              </a:gs>
              <a:gs pos="87000">
                <a:schemeClr val="accent2">
                  <a:alpha val="10021"/>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 Placeholder 6">
            <a:extLst>
              <a:ext uri="{FF2B5EF4-FFF2-40B4-BE49-F238E27FC236}">
                <a16:creationId xmlns:a16="http://schemas.microsoft.com/office/drawing/2014/main" id="{FBF14975-6472-3095-F6FF-900EC0382055}"/>
              </a:ext>
            </a:extLst>
          </p:cNvPr>
          <p:cNvSpPr>
            <a:spLocks noGrp="1"/>
          </p:cNvSpPr>
          <p:nvPr>
            <p:ph type="body" sz="quarter" idx="10" hasCustomPrompt="1"/>
          </p:nvPr>
        </p:nvSpPr>
        <p:spPr>
          <a:xfrm>
            <a:off x="1168124" y="2423845"/>
            <a:ext cx="8260400" cy="1465536"/>
          </a:xfrm>
          <a:prstGeom prst="rect">
            <a:avLst/>
          </a:prstGeom>
        </p:spPr>
        <p:txBody>
          <a:bodyPr anchor="b"/>
          <a:lstStyle>
            <a:lvl1pPr marL="0" indent="0">
              <a:lnSpc>
                <a:spcPct val="100000"/>
              </a:lnSpc>
              <a:buNone/>
              <a:defRPr sz="4000" b="1" i="0">
                <a:solidFill>
                  <a:schemeClr val="tx1"/>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slide</a:t>
            </a:r>
          </a:p>
        </p:txBody>
      </p:sp>
      <p:pic>
        <p:nvPicPr>
          <p:cNvPr id="5" name="Image" descr="Image">
            <a:extLst>
              <a:ext uri="{FF2B5EF4-FFF2-40B4-BE49-F238E27FC236}">
                <a16:creationId xmlns:a16="http://schemas.microsoft.com/office/drawing/2014/main" id="{35059920-718A-EF0F-3A40-1C32EAF625CD}"/>
              </a:ext>
            </a:extLst>
          </p:cNvPr>
          <p:cNvPicPr>
            <a:picLocks noChangeAspect="1"/>
          </p:cNvPicPr>
          <p:nvPr/>
        </p:nvPicPr>
        <p:blipFill>
          <a:blip r:embed="rId2"/>
          <a:stretch>
            <a:fillRect/>
          </a:stretch>
        </p:blipFill>
        <p:spPr>
          <a:xfrm>
            <a:off x="1168124" y="1229056"/>
            <a:ext cx="2484392" cy="698501"/>
          </a:xfrm>
          <a:prstGeom prst="rect">
            <a:avLst/>
          </a:prstGeom>
          <a:ln w="12700">
            <a:miter lim="400000"/>
          </a:ln>
        </p:spPr>
      </p:pic>
      <p:sp>
        <p:nvSpPr>
          <p:cNvPr id="9" name="Text Placeholder 6">
            <a:extLst>
              <a:ext uri="{FF2B5EF4-FFF2-40B4-BE49-F238E27FC236}">
                <a16:creationId xmlns:a16="http://schemas.microsoft.com/office/drawing/2014/main" id="{57F67F52-1146-8359-5107-91E5BB088EE7}"/>
              </a:ext>
            </a:extLst>
          </p:cNvPr>
          <p:cNvSpPr>
            <a:spLocks noGrp="1"/>
          </p:cNvSpPr>
          <p:nvPr>
            <p:ph type="body" sz="quarter" idx="11" hasCustomPrompt="1"/>
          </p:nvPr>
        </p:nvSpPr>
        <p:spPr>
          <a:xfrm>
            <a:off x="1168124" y="4013926"/>
            <a:ext cx="8260400" cy="539488"/>
          </a:xfrm>
          <a:prstGeom prst="rect">
            <a:avLst/>
          </a:prstGeom>
        </p:spPr>
        <p:txBody>
          <a:bodyPr anchor="t"/>
          <a:lstStyle>
            <a:lvl1pPr marL="0" indent="0">
              <a:lnSpc>
                <a:spcPct val="100000"/>
              </a:lnSpc>
              <a:buNone/>
              <a:defRPr sz="1400" b="1" i="0" spc="300">
                <a:solidFill>
                  <a:schemeClr val="accent1"/>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DATE/BRAND</a:t>
            </a:r>
          </a:p>
        </p:txBody>
      </p:sp>
      <p:pic>
        <p:nvPicPr>
          <p:cNvPr id="6" name="Picture 5">
            <a:extLst>
              <a:ext uri="{FF2B5EF4-FFF2-40B4-BE49-F238E27FC236}">
                <a16:creationId xmlns:a16="http://schemas.microsoft.com/office/drawing/2014/main" id="{B0A0A89C-5E0E-8281-7D4E-F20824D163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8124" y="1222729"/>
            <a:ext cx="2484392" cy="698609"/>
          </a:xfrm>
          <a:prstGeom prst="rect">
            <a:avLst/>
          </a:prstGeom>
        </p:spPr>
      </p:pic>
      <p:pic>
        <p:nvPicPr>
          <p:cNvPr id="2" name="Picture 1">
            <a:extLst>
              <a:ext uri="{FF2B5EF4-FFF2-40B4-BE49-F238E27FC236}">
                <a16:creationId xmlns:a16="http://schemas.microsoft.com/office/drawing/2014/main" id="{D96D0DEC-498B-D871-E2CA-45F4F14DEF8B}"/>
              </a:ext>
            </a:extLst>
          </p:cNvPr>
          <p:cNvPicPr>
            <a:picLocks noChangeAspect="1"/>
          </p:cNvPicPr>
          <p:nvPr userDrawn="1"/>
        </p:nvPicPr>
        <p:blipFill>
          <a:blip r:embed="rId4"/>
          <a:stretch>
            <a:fillRect/>
          </a:stretch>
        </p:blipFill>
        <p:spPr>
          <a:xfrm rot="5400000">
            <a:off x="-3306229" y="3299880"/>
            <a:ext cx="6858003" cy="245544"/>
          </a:xfrm>
          <a:prstGeom prst="rect">
            <a:avLst/>
          </a:prstGeom>
        </p:spPr>
      </p:pic>
      <p:sp>
        <p:nvSpPr>
          <p:cNvPr id="4" name="Content Placeholder 3">
            <a:extLst>
              <a:ext uri="{FF2B5EF4-FFF2-40B4-BE49-F238E27FC236}">
                <a16:creationId xmlns:a16="http://schemas.microsoft.com/office/drawing/2014/main" id="{91AB1CB6-1DF9-F9B4-C98A-29226BC7BD9D}"/>
              </a:ext>
            </a:extLst>
          </p:cNvPr>
          <p:cNvSpPr>
            <a:spLocks noGrp="1"/>
          </p:cNvSpPr>
          <p:nvPr>
            <p:ph sz="quarter" idx="13" hasCustomPrompt="1"/>
          </p:nvPr>
        </p:nvSpPr>
        <p:spPr>
          <a:xfrm>
            <a:off x="8898829" y="2423845"/>
            <a:ext cx="2192337" cy="2190750"/>
          </a:xfrm>
          <a:prstGeom prst="rect">
            <a:avLst/>
          </a:prstGeom>
        </p:spPr>
        <p:txBody>
          <a:bodyPr/>
          <a:lstStyle>
            <a:lvl1pPr marL="0" indent="0" algn="ctr">
              <a:buFontTx/>
              <a:buNone/>
              <a:defRPr b="0" i="0">
                <a:latin typeface="Roboto" panose="02000000000000000000" pitchFamily="2" charset="0"/>
              </a:defRPr>
            </a:lvl1pPr>
            <a:lvl2pPr marL="457200" indent="0" algn="ctr">
              <a:buNone/>
              <a:defRPr/>
            </a:lvl2pPr>
          </a:lstStyle>
          <a:p>
            <a:pPr lvl="0"/>
            <a:r>
              <a:rPr lang="en-US" dirty="0"/>
              <a:t>Insert logo here</a:t>
            </a:r>
          </a:p>
        </p:txBody>
      </p:sp>
    </p:spTree>
    <p:extLst>
      <p:ext uri="{BB962C8B-B14F-4D97-AF65-F5344CB8AC3E}">
        <p14:creationId xmlns:p14="http://schemas.microsoft.com/office/powerpoint/2010/main" val="42848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slide-4col-im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2250046-4C86-6C06-7B5E-FC392EEDF6F9}"/>
              </a:ext>
            </a:extLst>
          </p:cNvPr>
          <p:cNvSpPr/>
          <p:nvPr userDrawn="1"/>
        </p:nvSpPr>
        <p:spPr>
          <a:xfrm>
            <a:off x="8254030" y="0"/>
            <a:ext cx="3937972" cy="4868883"/>
          </a:xfrm>
          <a:custGeom>
            <a:avLst/>
            <a:gdLst>
              <a:gd name="connsiteX0" fmla="*/ 1481075 w 3937972"/>
              <a:gd name="connsiteY0" fmla="*/ 0 h 4868883"/>
              <a:gd name="connsiteX1" fmla="*/ 3937972 w 3937972"/>
              <a:gd name="connsiteY1" fmla="*/ 0 h 4868883"/>
              <a:gd name="connsiteX2" fmla="*/ 3937972 w 3937972"/>
              <a:gd name="connsiteY2" fmla="*/ 4204553 h 4868883"/>
              <a:gd name="connsiteX3" fmla="*/ 3367544 w 3937972"/>
              <a:gd name="connsiteY3" fmla="*/ 4650009 h 4868883"/>
              <a:gd name="connsiteX4" fmla="*/ 1917652 w 3937972"/>
              <a:gd name="connsiteY4" fmla="*/ 4471645 h 4868883"/>
              <a:gd name="connsiteX5" fmla="*/ 218875 w 3937972"/>
              <a:gd name="connsiteY5" fmla="*/ 2296275 h 4868883"/>
              <a:gd name="connsiteX6" fmla="*/ 397239 w 3937972"/>
              <a:gd name="connsiteY6" fmla="*/ 846383 h 4868883"/>
              <a:gd name="connsiteX7" fmla="*/ 1481075 w 3937972"/>
              <a:gd name="connsiteY7"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972" h="4868883">
                <a:moveTo>
                  <a:pt x="1481075" y="0"/>
                </a:moveTo>
                <a:lnTo>
                  <a:pt x="3937972" y="0"/>
                </a:lnTo>
                <a:lnTo>
                  <a:pt x="3937972" y="4204553"/>
                </a:lnTo>
                <a:lnTo>
                  <a:pt x="3367544" y="4650009"/>
                </a:lnTo>
                <a:cubicBezTo>
                  <a:pt x="2917914" y="5001131"/>
                  <a:pt x="2268775" y="4921275"/>
                  <a:pt x="1917652" y="4471645"/>
                </a:cubicBezTo>
                <a:lnTo>
                  <a:pt x="218875" y="2296275"/>
                </a:lnTo>
                <a:cubicBezTo>
                  <a:pt x="-132247" y="1846645"/>
                  <a:pt x="-52391" y="1197506"/>
                  <a:pt x="397239" y="846383"/>
                </a:cubicBezTo>
                <a:lnTo>
                  <a:pt x="1481075" y="0"/>
                </a:lnTo>
                <a:close/>
              </a:path>
            </a:pathLst>
          </a:custGeom>
          <a:gradFill>
            <a:gsLst>
              <a:gs pos="0">
                <a:schemeClr val="accent2">
                  <a:alpha val="8608"/>
                </a:schemeClr>
              </a:gs>
              <a:gs pos="64000">
                <a:schemeClr val="accent1">
                  <a:alpha val="28022"/>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F77B4B6A-F982-51F0-D662-625780B4CF29}"/>
              </a:ext>
            </a:extLst>
          </p:cNvPr>
          <p:cNvSpPr/>
          <p:nvPr userDrawn="1"/>
        </p:nvSpPr>
        <p:spPr>
          <a:xfrm>
            <a:off x="9578292" y="0"/>
            <a:ext cx="2631997" cy="5261131"/>
          </a:xfrm>
          <a:custGeom>
            <a:avLst/>
            <a:gdLst>
              <a:gd name="connsiteX0" fmla="*/ 1992420 w 2631997"/>
              <a:gd name="connsiteY0" fmla="*/ 0 h 5261131"/>
              <a:gd name="connsiteX1" fmla="*/ 2631997 w 2631997"/>
              <a:gd name="connsiteY1" fmla="*/ 0 h 5261131"/>
              <a:gd name="connsiteX2" fmla="*/ 2631997 w 2631997"/>
              <a:gd name="connsiteY2" fmla="*/ 5261131 h 5261131"/>
              <a:gd name="connsiteX3" fmla="*/ 2605659 w 2631997"/>
              <a:gd name="connsiteY3" fmla="*/ 5260424 h 5261131"/>
              <a:gd name="connsiteX4" fmla="*/ 1917653 w 2631997"/>
              <a:gd name="connsiteY4" fmla="*/ 4870960 h 5261131"/>
              <a:gd name="connsiteX5" fmla="*/ 218876 w 2631997"/>
              <a:gd name="connsiteY5" fmla="*/ 2695590 h 5261131"/>
              <a:gd name="connsiteX6" fmla="*/ 397240 w 2631997"/>
              <a:gd name="connsiteY6" fmla="*/ 1245698 h 5261131"/>
              <a:gd name="connsiteX7" fmla="*/ 1992420 w 2631997"/>
              <a:gd name="connsiteY7" fmla="*/ 0 h 52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997" h="5261131">
                <a:moveTo>
                  <a:pt x="1992420" y="0"/>
                </a:moveTo>
                <a:lnTo>
                  <a:pt x="2631997" y="0"/>
                </a:lnTo>
                <a:lnTo>
                  <a:pt x="2631997" y="5261131"/>
                </a:lnTo>
                <a:lnTo>
                  <a:pt x="2605659" y="5260424"/>
                </a:lnTo>
                <a:cubicBezTo>
                  <a:pt x="2343280" y="5228147"/>
                  <a:pt x="2093214" y="5095775"/>
                  <a:pt x="1917653" y="4870960"/>
                </a:cubicBezTo>
                <a:lnTo>
                  <a:pt x="218876" y="2695590"/>
                </a:lnTo>
                <a:cubicBezTo>
                  <a:pt x="-132248" y="2245961"/>
                  <a:pt x="-52391" y="1596821"/>
                  <a:pt x="397240" y="1245698"/>
                </a:cubicBezTo>
                <a:lnTo>
                  <a:pt x="1992420" y="0"/>
                </a:lnTo>
                <a:close/>
              </a:path>
            </a:pathLst>
          </a:custGeom>
          <a:gradFill>
            <a:gsLst>
              <a:gs pos="0">
                <a:schemeClr val="accent2">
                  <a:alpha val="19089"/>
                </a:schemeClr>
              </a:gs>
              <a:gs pos="64000">
                <a:schemeClr val="accent1">
                  <a:alpha val="66153"/>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15" descr="Picture 15">
            <a:extLst>
              <a:ext uri="{FF2B5EF4-FFF2-40B4-BE49-F238E27FC236}">
                <a16:creationId xmlns:a16="http://schemas.microsoft.com/office/drawing/2014/main" id="{3D468529-0FA4-534F-19D6-6248CAF39AA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5" name="Text Placeholder 10">
            <a:extLst>
              <a:ext uri="{FF2B5EF4-FFF2-40B4-BE49-F238E27FC236}">
                <a16:creationId xmlns:a16="http://schemas.microsoft.com/office/drawing/2014/main" id="{62EE6EA8-D837-80AD-7A09-5E77F5AFAAAB}"/>
              </a:ext>
            </a:extLst>
          </p:cNvPr>
          <p:cNvSpPr>
            <a:spLocks noGrp="1"/>
          </p:cNvSpPr>
          <p:nvPr>
            <p:ph type="body" sz="quarter" idx="12"/>
          </p:nvPr>
        </p:nvSpPr>
        <p:spPr>
          <a:xfrm>
            <a:off x="615461" y="4453670"/>
            <a:ext cx="2409825"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7" name="Picture Placeholder 6">
            <a:extLst>
              <a:ext uri="{FF2B5EF4-FFF2-40B4-BE49-F238E27FC236}">
                <a16:creationId xmlns:a16="http://schemas.microsoft.com/office/drawing/2014/main" id="{38173915-38C9-1E79-E7BF-39D70347C9FD}"/>
              </a:ext>
            </a:extLst>
          </p:cNvPr>
          <p:cNvSpPr>
            <a:spLocks noGrp="1"/>
          </p:cNvSpPr>
          <p:nvPr>
            <p:ph type="pic" sz="quarter" idx="13"/>
          </p:nvPr>
        </p:nvSpPr>
        <p:spPr>
          <a:xfrm>
            <a:off x="615462" y="2845637"/>
            <a:ext cx="2409825" cy="1473200"/>
          </a:xfrm>
          <a:prstGeom prst="roundRect">
            <a:avLst>
              <a:gd name="adj" fmla="val 12286"/>
            </a:avLst>
          </a:prstGeom>
          <a:gradFill>
            <a:gsLst>
              <a:gs pos="0">
                <a:schemeClr val="accent2">
                  <a:alpha val="12000"/>
                </a:schemeClr>
              </a:gs>
              <a:gs pos="75000">
                <a:schemeClr val="accent1">
                  <a:alpha val="54632"/>
                </a:schemeClr>
              </a:gs>
            </a:gsLst>
            <a:lin ang="8100000" scaled="1"/>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4" name="Picture Placeholder 6">
            <a:extLst>
              <a:ext uri="{FF2B5EF4-FFF2-40B4-BE49-F238E27FC236}">
                <a16:creationId xmlns:a16="http://schemas.microsoft.com/office/drawing/2014/main" id="{BA80A5F2-9002-8AD1-C34F-BB2A180EFDCA}"/>
              </a:ext>
            </a:extLst>
          </p:cNvPr>
          <p:cNvSpPr>
            <a:spLocks noGrp="1"/>
          </p:cNvSpPr>
          <p:nvPr>
            <p:ph type="pic" sz="quarter" idx="14"/>
          </p:nvPr>
        </p:nvSpPr>
        <p:spPr>
          <a:xfrm>
            <a:off x="3465879" y="2845574"/>
            <a:ext cx="2409825" cy="1473200"/>
          </a:xfrm>
          <a:prstGeom prst="roundRect">
            <a:avLst>
              <a:gd name="adj" fmla="val 12286"/>
            </a:avLst>
          </a:prstGeom>
          <a:gradFill>
            <a:gsLst>
              <a:gs pos="0">
                <a:schemeClr val="accent2">
                  <a:alpha val="12000"/>
                </a:schemeClr>
              </a:gs>
              <a:gs pos="75000">
                <a:schemeClr val="accent1">
                  <a:alpha val="54632"/>
                </a:schemeClr>
              </a:gs>
            </a:gsLst>
            <a:lin ang="8100000" scaled="1"/>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5" name="Picture Placeholder 6">
            <a:extLst>
              <a:ext uri="{FF2B5EF4-FFF2-40B4-BE49-F238E27FC236}">
                <a16:creationId xmlns:a16="http://schemas.microsoft.com/office/drawing/2014/main" id="{C00BA214-926C-03E8-BACC-FAD7572481C7}"/>
              </a:ext>
            </a:extLst>
          </p:cNvPr>
          <p:cNvSpPr>
            <a:spLocks noGrp="1"/>
          </p:cNvSpPr>
          <p:nvPr>
            <p:ph type="pic" sz="quarter" idx="15"/>
          </p:nvPr>
        </p:nvSpPr>
        <p:spPr>
          <a:xfrm>
            <a:off x="6316296" y="2845574"/>
            <a:ext cx="2409825" cy="1473200"/>
          </a:xfrm>
          <a:prstGeom prst="roundRect">
            <a:avLst>
              <a:gd name="adj" fmla="val 12286"/>
            </a:avLst>
          </a:prstGeom>
          <a:gradFill>
            <a:gsLst>
              <a:gs pos="0">
                <a:schemeClr val="accent2">
                  <a:alpha val="12000"/>
                </a:schemeClr>
              </a:gs>
              <a:gs pos="75000">
                <a:schemeClr val="accent1">
                  <a:alpha val="54632"/>
                </a:schemeClr>
              </a:gs>
            </a:gsLst>
            <a:lin ang="8100000" scaled="1"/>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6" name="Picture Placeholder 6">
            <a:extLst>
              <a:ext uri="{FF2B5EF4-FFF2-40B4-BE49-F238E27FC236}">
                <a16:creationId xmlns:a16="http://schemas.microsoft.com/office/drawing/2014/main" id="{B66A63C2-2B1C-7515-E113-3152A671B2AF}"/>
              </a:ext>
            </a:extLst>
          </p:cNvPr>
          <p:cNvSpPr>
            <a:spLocks noGrp="1"/>
          </p:cNvSpPr>
          <p:nvPr>
            <p:ph type="pic" sz="quarter" idx="16"/>
          </p:nvPr>
        </p:nvSpPr>
        <p:spPr>
          <a:xfrm>
            <a:off x="9166713" y="2845574"/>
            <a:ext cx="2409825" cy="1473200"/>
          </a:xfrm>
          <a:prstGeom prst="roundRect">
            <a:avLst>
              <a:gd name="adj" fmla="val 12286"/>
            </a:avLst>
          </a:prstGeom>
          <a:gradFill>
            <a:gsLst>
              <a:gs pos="0">
                <a:schemeClr val="accent2">
                  <a:alpha val="12000"/>
                </a:schemeClr>
              </a:gs>
              <a:gs pos="75000">
                <a:schemeClr val="accent1">
                  <a:alpha val="54632"/>
                </a:schemeClr>
              </a:gs>
            </a:gsLst>
            <a:lin ang="8100000" scaled="1"/>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7" name="Text Placeholder 10">
            <a:extLst>
              <a:ext uri="{FF2B5EF4-FFF2-40B4-BE49-F238E27FC236}">
                <a16:creationId xmlns:a16="http://schemas.microsoft.com/office/drawing/2014/main" id="{CF083F09-41D0-C4B8-CFF7-A84A82214FED}"/>
              </a:ext>
            </a:extLst>
          </p:cNvPr>
          <p:cNvSpPr>
            <a:spLocks noGrp="1"/>
          </p:cNvSpPr>
          <p:nvPr>
            <p:ph type="body" sz="quarter" idx="17"/>
          </p:nvPr>
        </p:nvSpPr>
        <p:spPr>
          <a:xfrm>
            <a:off x="3465879" y="4453673"/>
            <a:ext cx="2409825"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8" name="Text Placeholder 10">
            <a:extLst>
              <a:ext uri="{FF2B5EF4-FFF2-40B4-BE49-F238E27FC236}">
                <a16:creationId xmlns:a16="http://schemas.microsoft.com/office/drawing/2014/main" id="{C78FE9D3-E268-B6C6-3184-E7EB307365B4}"/>
              </a:ext>
            </a:extLst>
          </p:cNvPr>
          <p:cNvSpPr>
            <a:spLocks noGrp="1"/>
          </p:cNvSpPr>
          <p:nvPr>
            <p:ph type="body" sz="quarter" idx="18"/>
          </p:nvPr>
        </p:nvSpPr>
        <p:spPr>
          <a:xfrm>
            <a:off x="6316295" y="4453669"/>
            <a:ext cx="2409825"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9" name="Text Placeholder 10">
            <a:extLst>
              <a:ext uri="{FF2B5EF4-FFF2-40B4-BE49-F238E27FC236}">
                <a16:creationId xmlns:a16="http://schemas.microsoft.com/office/drawing/2014/main" id="{087A71BE-ED4B-45A8-AB0F-B643384E3067}"/>
              </a:ext>
            </a:extLst>
          </p:cNvPr>
          <p:cNvSpPr>
            <a:spLocks noGrp="1"/>
          </p:cNvSpPr>
          <p:nvPr>
            <p:ph type="body" sz="quarter" idx="19"/>
          </p:nvPr>
        </p:nvSpPr>
        <p:spPr>
          <a:xfrm>
            <a:off x="9166711" y="4475187"/>
            <a:ext cx="2409825"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20" name="Text Placeholder 10">
            <a:extLst>
              <a:ext uri="{FF2B5EF4-FFF2-40B4-BE49-F238E27FC236}">
                <a16:creationId xmlns:a16="http://schemas.microsoft.com/office/drawing/2014/main" id="{3C069BB7-F377-5718-6CA2-A1B8551FF9F2}"/>
              </a:ext>
            </a:extLst>
          </p:cNvPr>
          <p:cNvSpPr>
            <a:spLocks noGrp="1"/>
          </p:cNvSpPr>
          <p:nvPr>
            <p:ph type="body" sz="quarter" idx="20" hasCustomPrompt="1"/>
          </p:nvPr>
        </p:nvSpPr>
        <p:spPr>
          <a:xfrm>
            <a:off x="615461" y="2404331"/>
            <a:ext cx="2409825"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1" name="Text Placeholder 10">
            <a:extLst>
              <a:ext uri="{FF2B5EF4-FFF2-40B4-BE49-F238E27FC236}">
                <a16:creationId xmlns:a16="http://schemas.microsoft.com/office/drawing/2014/main" id="{61F24991-CF89-A9BE-CF7F-08146CCF6138}"/>
              </a:ext>
            </a:extLst>
          </p:cNvPr>
          <p:cNvSpPr>
            <a:spLocks noGrp="1"/>
          </p:cNvSpPr>
          <p:nvPr>
            <p:ph type="body" sz="quarter" idx="21" hasCustomPrompt="1"/>
          </p:nvPr>
        </p:nvSpPr>
        <p:spPr>
          <a:xfrm>
            <a:off x="3465879" y="2404267"/>
            <a:ext cx="2409825"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2" name="Text Placeholder 10">
            <a:extLst>
              <a:ext uri="{FF2B5EF4-FFF2-40B4-BE49-F238E27FC236}">
                <a16:creationId xmlns:a16="http://schemas.microsoft.com/office/drawing/2014/main" id="{190E9E03-A255-C878-7763-328156C6405F}"/>
              </a:ext>
            </a:extLst>
          </p:cNvPr>
          <p:cNvSpPr>
            <a:spLocks noGrp="1"/>
          </p:cNvSpPr>
          <p:nvPr>
            <p:ph type="body" sz="quarter" idx="22" hasCustomPrompt="1"/>
          </p:nvPr>
        </p:nvSpPr>
        <p:spPr>
          <a:xfrm>
            <a:off x="6316294" y="2404267"/>
            <a:ext cx="2409825"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3" name="Text Placeholder 10">
            <a:extLst>
              <a:ext uri="{FF2B5EF4-FFF2-40B4-BE49-F238E27FC236}">
                <a16:creationId xmlns:a16="http://schemas.microsoft.com/office/drawing/2014/main" id="{6BBE6421-918E-7BF9-5C94-A73FE5864B84}"/>
              </a:ext>
            </a:extLst>
          </p:cNvPr>
          <p:cNvSpPr>
            <a:spLocks noGrp="1"/>
          </p:cNvSpPr>
          <p:nvPr>
            <p:ph type="body" sz="quarter" idx="23" hasCustomPrompt="1"/>
          </p:nvPr>
        </p:nvSpPr>
        <p:spPr>
          <a:xfrm>
            <a:off x="9166711" y="2404267"/>
            <a:ext cx="2409825"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4" name="TextBox 23">
            <a:extLst>
              <a:ext uri="{FF2B5EF4-FFF2-40B4-BE49-F238E27FC236}">
                <a16:creationId xmlns:a16="http://schemas.microsoft.com/office/drawing/2014/main" id="{7225120A-FE6C-538B-6803-DA81E15B51A2}"/>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9" name="CONFIDENTIAL AND PROPRIETARY | DO NOT DISTRIBUTE | © 2022 GROUNDTRUTH">
            <a:extLst>
              <a:ext uri="{FF2B5EF4-FFF2-40B4-BE49-F238E27FC236}">
                <a16:creationId xmlns:a16="http://schemas.microsoft.com/office/drawing/2014/main" id="{1571CD83-2FE1-179F-F70B-40DD1949E9B5}"/>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10" name="Text Placeholder 7">
            <a:extLst>
              <a:ext uri="{FF2B5EF4-FFF2-40B4-BE49-F238E27FC236}">
                <a16:creationId xmlns:a16="http://schemas.microsoft.com/office/drawing/2014/main" id="{81AFE8C9-B65C-E17A-17A9-8AE82FE4F17E}"/>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1" name="Title 12">
            <a:extLst>
              <a:ext uri="{FF2B5EF4-FFF2-40B4-BE49-F238E27FC236}">
                <a16:creationId xmlns:a16="http://schemas.microsoft.com/office/drawing/2014/main" id="{CDCDC4F6-7FE4-B806-475E-30B8DBB78F4A}"/>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Tree>
    <p:extLst>
      <p:ext uri="{BB962C8B-B14F-4D97-AF65-F5344CB8AC3E}">
        <p14:creationId xmlns:p14="http://schemas.microsoft.com/office/powerpoint/2010/main" val="248184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1-slide-5col-im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2250046-4C86-6C06-7B5E-FC392EEDF6F9}"/>
              </a:ext>
            </a:extLst>
          </p:cNvPr>
          <p:cNvSpPr/>
          <p:nvPr userDrawn="1"/>
        </p:nvSpPr>
        <p:spPr>
          <a:xfrm>
            <a:off x="8254030" y="0"/>
            <a:ext cx="3937972" cy="4868883"/>
          </a:xfrm>
          <a:custGeom>
            <a:avLst/>
            <a:gdLst>
              <a:gd name="connsiteX0" fmla="*/ 1481075 w 3937972"/>
              <a:gd name="connsiteY0" fmla="*/ 0 h 4868883"/>
              <a:gd name="connsiteX1" fmla="*/ 3937972 w 3937972"/>
              <a:gd name="connsiteY1" fmla="*/ 0 h 4868883"/>
              <a:gd name="connsiteX2" fmla="*/ 3937972 w 3937972"/>
              <a:gd name="connsiteY2" fmla="*/ 4204553 h 4868883"/>
              <a:gd name="connsiteX3" fmla="*/ 3367544 w 3937972"/>
              <a:gd name="connsiteY3" fmla="*/ 4650009 h 4868883"/>
              <a:gd name="connsiteX4" fmla="*/ 1917652 w 3937972"/>
              <a:gd name="connsiteY4" fmla="*/ 4471645 h 4868883"/>
              <a:gd name="connsiteX5" fmla="*/ 218875 w 3937972"/>
              <a:gd name="connsiteY5" fmla="*/ 2296275 h 4868883"/>
              <a:gd name="connsiteX6" fmla="*/ 397239 w 3937972"/>
              <a:gd name="connsiteY6" fmla="*/ 846383 h 4868883"/>
              <a:gd name="connsiteX7" fmla="*/ 1481075 w 3937972"/>
              <a:gd name="connsiteY7"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972" h="4868883">
                <a:moveTo>
                  <a:pt x="1481075" y="0"/>
                </a:moveTo>
                <a:lnTo>
                  <a:pt x="3937972" y="0"/>
                </a:lnTo>
                <a:lnTo>
                  <a:pt x="3937972" y="4204553"/>
                </a:lnTo>
                <a:lnTo>
                  <a:pt x="3367544" y="4650009"/>
                </a:lnTo>
                <a:cubicBezTo>
                  <a:pt x="2917914" y="5001131"/>
                  <a:pt x="2268775" y="4921275"/>
                  <a:pt x="1917652" y="4471645"/>
                </a:cubicBezTo>
                <a:lnTo>
                  <a:pt x="218875" y="2296275"/>
                </a:lnTo>
                <a:cubicBezTo>
                  <a:pt x="-132247" y="1846645"/>
                  <a:pt x="-52391" y="1197506"/>
                  <a:pt x="397239" y="846383"/>
                </a:cubicBezTo>
                <a:lnTo>
                  <a:pt x="1481075" y="0"/>
                </a:lnTo>
                <a:close/>
              </a:path>
            </a:pathLst>
          </a:custGeom>
          <a:gradFill>
            <a:gsLst>
              <a:gs pos="0">
                <a:schemeClr val="accent2">
                  <a:alpha val="8608"/>
                </a:schemeClr>
              </a:gs>
              <a:gs pos="64000">
                <a:schemeClr val="accent1">
                  <a:alpha val="28022"/>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F77B4B6A-F982-51F0-D662-625780B4CF29}"/>
              </a:ext>
            </a:extLst>
          </p:cNvPr>
          <p:cNvSpPr/>
          <p:nvPr userDrawn="1"/>
        </p:nvSpPr>
        <p:spPr>
          <a:xfrm>
            <a:off x="9578292" y="0"/>
            <a:ext cx="2631997" cy="5261131"/>
          </a:xfrm>
          <a:custGeom>
            <a:avLst/>
            <a:gdLst>
              <a:gd name="connsiteX0" fmla="*/ 1992420 w 2631997"/>
              <a:gd name="connsiteY0" fmla="*/ 0 h 5261131"/>
              <a:gd name="connsiteX1" fmla="*/ 2631997 w 2631997"/>
              <a:gd name="connsiteY1" fmla="*/ 0 h 5261131"/>
              <a:gd name="connsiteX2" fmla="*/ 2631997 w 2631997"/>
              <a:gd name="connsiteY2" fmla="*/ 5261131 h 5261131"/>
              <a:gd name="connsiteX3" fmla="*/ 2605659 w 2631997"/>
              <a:gd name="connsiteY3" fmla="*/ 5260424 h 5261131"/>
              <a:gd name="connsiteX4" fmla="*/ 1917653 w 2631997"/>
              <a:gd name="connsiteY4" fmla="*/ 4870960 h 5261131"/>
              <a:gd name="connsiteX5" fmla="*/ 218876 w 2631997"/>
              <a:gd name="connsiteY5" fmla="*/ 2695590 h 5261131"/>
              <a:gd name="connsiteX6" fmla="*/ 397240 w 2631997"/>
              <a:gd name="connsiteY6" fmla="*/ 1245698 h 5261131"/>
              <a:gd name="connsiteX7" fmla="*/ 1992420 w 2631997"/>
              <a:gd name="connsiteY7" fmla="*/ 0 h 52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997" h="5261131">
                <a:moveTo>
                  <a:pt x="1992420" y="0"/>
                </a:moveTo>
                <a:lnTo>
                  <a:pt x="2631997" y="0"/>
                </a:lnTo>
                <a:lnTo>
                  <a:pt x="2631997" y="5261131"/>
                </a:lnTo>
                <a:lnTo>
                  <a:pt x="2605659" y="5260424"/>
                </a:lnTo>
                <a:cubicBezTo>
                  <a:pt x="2343280" y="5228147"/>
                  <a:pt x="2093214" y="5095775"/>
                  <a:pt x="1917653" y="4870960"/>
                </a:cubicBezTo>
                <a:lnTo>
                  <a:pt x="218876" y="2695590"/>
                </a:lnTo>
                <a:cubicBezTo>
                  <a:pt x="-132248" y="2245961"/>
                  <a:pt x="-52391" y="1596821"/>
                  <a:pt x="397240" y="1245698"/>
                </a:cubicBezTo>
                <a:lnTo>
                  <a:pt x="1992420" y="0"/>
                </a:lnTo>
                <a:close/>
              </a:path>
            </a:pathLst>
          </a:custGeom>
          <a:gradFill>
            <a:gsLst>
              <a:gs pos="0">
                <a:schemeClr val="accent2">
                  <a:alpha val="19089"/>
                </a:schemeClr>
              </a:gs>
              <a:gs pos="64000">
                <a:schemeClr val="accent1">
                  <a:alpha val="66153"/>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15" descr="Picture 15">
            <a:extLst>
              <a:ext uri="{FF2B5EF4-FFF2-40B4-BE49-F238E27FC236}">
                <a16:creationId xmlns:a16="http://schemas.microsoft.com/office/drawing/2014/main" id="{3D468529-0FA4-534F-19D6-6248CAF39AA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5" name="Text Placeholder 10">
            <a:extLst>
              <a:ext uri="{FF2B5EF4-FFF2-40B4-BE49-F238E27FC236}">
                <a16:creationId xmlns:a16="http://schemas.microsoft.com/office/drawing/2014/main" id="{62EE6EA8-D837-80AD-7A09-5E77F5AFAAAB}"/>
              </a:ext>
            </a:extLst>
          </p:cNvPr>
          <p:cNvSpPr>
            <a:spLocks noGrp="1"/>
          </p:cNvSpPr>
          <p:nvPr>
            <p:ph type="body" sz="quarter" idx="12"/>
          </p:nvPr>
        </p:nvSpPr>
        <p:spPr>
          <a:xfrm>
            <a:off x="615461" y="4453670"/>
            <a:ext cx="1996587"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7" name="Picture Placeholder 6">
            <a:extLst>
              <a:ext uri="{FF2B5EF4-FFF2-40B4-BE49-F238E27FC236}">
                <a16:creationId xmlns:a16="http://schemas.microsoft.com/office/drawing/2014/main" id="{38173915-38C9-1E79-E7BF-39D70347C9FD}"/>
              </a:ext>
            </a:extLst>
          </p:cNvPr>
          <p:cNvSpPr>
            <a:spLocks noGrp="1"/>
          </p:cNvSpPr>
          <p:nvPr>
            <p:ph type="pic" sz="quarter" idx="13"/>
          </p:nvPr>
        </p:nvSpPr>
        <p:spPr>
          <a:xfrm>
            <a:off x="615462" y="2845637"/>
            <a:ext cx="1996587" cy="1473200"/>
          </a:xfrm>
          <a:prstGeom prst="roundRect">
            <a:avLst>
              <a:gd name="adj" fmla="val 12286"/>
            </a:avLst>
          </a:prstGeom>
          <a:gradFill>
            <a:gsLst>
              <a:gs pos="0">
                <a:schemeClr val="accent2">
                  <a:alpha val="12000"/>
                </a:schemeClr>
              </a:gs>
              <a:gs pos="64000">
                <a:schemeClr val="accent1">
                  <a:alpha val="66153"/>
                </a:schemeClr>
              </a:gs>
            </a:gsLst>
            <a:lin ang="4800000" scaled="0"/>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4" name="Picture Placeholder 6">
            <a:extLst>
              <a:ext uri="{FF2B5EF4-FFF2-40B4-BE49-F238E27FC236}">
                <a16:creationId xmlns:a16="http://schemas.microsoft.com/office/drawing/2014/main" id="{BA80A5F2-9002-8AD1-C34F-BB2A180EFDCA}"/>
              </a:ext>
            </a:extLst>
          </p:cNvPr>
          <p:cNvSpPr>
            <a:spLocks noGrp="1"/>
          </p:cNvSpPr>
          <p:nvPr>
            <p:ph type="pic" sz="quarter" idx="14"/>
          </p:nvPr>
        </p:nvSpPr>
        <p:spPr>
          <a:xfrm>
            <a:off x="2929743" y="2845574"/>
            <a:ext cx="1996587" cy="1473200"/>
          </a:xfrm>
          <a:prstGeom prst="roundRect">
            <a:avLst>
              <a:gd name="adj" fmla="val 12286"/>
            </a:avLst>
          </a:prstGeom>
          <a:gradFill>
            <a:gsLst>
              <a:gs pos="0">
                <a:schemeClr val="accent2">
                  <a:alpha val="12000"/>
                </a:schemeClr>
              </a:gs>
              <a:gs pos="64000">
                <a:schemeClr val="accent1">
                  <a:alpha val="66153"/>
                </a:schemeClr>
              </a:gs>
            </a:gsLst>
            <a:lin ang="4800000" scaled="0"/>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5" name="Picture Placeholder 6">
            <a:extLst>
              <a:ext uri="{FF2B5EF4-FFF2-40B4-BE49-F238E27FC236}">
                <a16:creationId xmlns:a16="http://schemas.microsoft.com/office/drawing/2014/main" id="{C00BA214-926C-03E8-BACC-FAD7572481C7}"/>
              </a:ext>
            </a:extLst>
          </p:cNvPr>
          <p:cNvSpPr>
            <a:spLocks noGrp="1"/>
          </p:cNvSpPr>
          <p:nvPr>
            <p:ph type="pic" sz="quarter" idx="15"/>
          </p:nvPr>
        </p:nvSpPr>
        <p:spPr>
          <a:xfrm>
            <a:off x="5223116" y="2845574"/>
            <a:ext cx="1996587" cy="1473200"/>
          </a:xfrm>
          <a:prstGeom prst="roundRect">
            <a:avLst>
              <a:gd name="adj" fmla="val 12286"/>
            </a:avLst>
          </a:prstGeom>
          <a:gradFill>
            <a:gsLst>
              <a:gs pos="0">
                <a:schemeClr val="accent2">
                  <a:alpha val="12000"/>
                </a:schemeClr>
              </a:gs>
              <a:gs pos="64000">
                <a:schemeClr val="accent1">
                  <a:alpha val="66153"/>
                </a:schemeClr>
              </a:gs>
            </a:gsLst>
            <a:lin ang="4800000" scaled="0"/>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6" name="Picture Placeholder 6">
            <a:extLst>
              <a:ext uri="{FF2B5EF4-FFF2-40B4-BE49-F238E27FC236}">
                <a16:creationId xmlns:a16="http://schemas.microsoft.com/office/drawing/2014/main" id="{B66A63C2-2B1C-7515-E113-3152A671B2AF}"/>
              </a:ext>
            </a:extLst>
          </p:cNvPr>
          <p:cNvSpPr>
            <a:spLocks noGrp="1"/>
          </p:cNvSpPr>
          <p:nvPr>
            <p:ph type="pic" sz="quarter" idx="16"/>
          </p:nvPr>
        </p:nvSpPr>
        <p:spPr>
          <a:xfrm>
            <a:off x="7516489" y="2845574"/>
            <a:ext cx="1996587" cy="1473200"/>
          </a:xfrm>
          <a:prstGeom prst="roundRect">
            <a:avLst>
              <a:gd name="adj" fmla="val 12286"/>
            </a:avLst>
          </a:prstGeom>
          <a:gradFill>
            <a:gsLst>
              <a:gs pos="0">
                <a:schemeClr val="accent2">
                  <a:alpha val="12000"/>
                </a:schemeClr>
              </a:gs>
              <a:gs pos="64000">
                <a:schemeClr val="accent1">
                  <a:alpha val="66153"/>
                </a:schemeClr>
              </a:gs>
            </a:gsLst>
            <a:lin ang="4800000" scaled="0"/>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7" name="Text Placeholder 10">
            <a:extLst>
              <a:ext uri="{FF2B5EF4-FFF2-40B4-BE49-F238E27FC236}">
                <a16:creationId xmlns:a16="http://schemas.microsoft.com/office/drawing/2014/main" id="{CF083F09-41D0-C4B8-CFF7-A84A82214FED}"/>
              </a:ext>
            </a:extLst>
          </p:cNvPr>
          <p:cNvSpPr>
            <a:spLocks noGrp="1"/>
          </p:cNvSpPr>
          <p:nvPr>
            <p:ph type="body" sz="quarter" idx="17"/>
          </p:nvPr>
        </p:nvSpPr>
        <p:spPr>
          <a:xfrm>
            <a:off x="2929743" y="4453673"/>
            <a:ext cx="1996587"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8" name="Text Placeholder 10">
            <a:extLst>
              <a:ext uri="{FF2B5EF4-FFF2-40B4-BE49-F238E27FC236}">
                <a16:creationId xmlns:a16="http://schemas.microsoft.com/office/drawing/2014/main" id="{C78FE9D3-E268-B6C6-3184-E7EB307365B4}"/>
              </a:ext>
            </a:extLst>
          </p:cNvPr>
          <p:cNvSpPr>
            <a:spLocks noGrp="1"/>
          </p:cNvSpPr>
          <p:nvPr>
            <p:ph type="body" sz="quarter" idx="18"/>
          </p:nvPr>
        </p:nvSpPr>
        <p:spPr>
          <a:xfrm>
            <a:off x="5223115" y="4453669"/>
            <a:ext cx="1996587"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9" name="Text Placeholder 10">
            <a:extLst>
              <a:ext uri="{FF2B5EF4-FFF2-40B4-BE49-F238E27FC236}">
                <a16:creationId xmlns:a16="http://schemas.microsoft.com/office/drawing/2014/main" id="{087A71BE-ED4B-45A8-AB0F-B643384E3067}"/>
              </a:ext>
            </a:extLst>
          </p:cNvPr>
          <p:cNvSpPr>
            <a:spLocks noGrp="1"/>
          </p:cNvSpPr>
          <p:nvPr>
            <p:ph type="body" sz="quarter" idx="19"/>
          </p:nvPr>
        </p:nvSpPr>
        <p:spPr>
          <a:xfrm>
            <a:off x="7516487" y="4475187"/>
            <a:ext cx="1996587"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20" name="Text Placeholder 10">
            <a:extLst>
              <a:ext uri="{FF2B5EF4-FFF2-40B4-BE49-F238E27FC236}">
                <a16:creationId xmlns:a16="http://schemas.microsoft.com/office/drawing/2014/main" id="{3C069BB7-F377-5718-6CA2-A1B8551FF9F2}"/>
              </a:ext>
            </a:extLst>
          </p:cNvPr>
          <p:cNvSpPr>
            <a:spLocks noGrp="1"/>
          </p:cNvSpPr>
          <p:nvPr>
            <p:ph type="body" sz="quarter" idx="20" hasCustomPrompt="1"/>
          </p:nvPr>
        </p:nvSpPr>
        <p:spPr>
          <a:xfrm>
            <a:off x="615461" y="2404331"/>
            <a:ext cx="1996587"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1" name="Text Placeholder 10">
            <a:extLst>
              <a:ext uri="{FF2B5EF4-FFF2-40B4-BE49-F238E27FC236}">
                <a16:creationId xmlns:a16="http://schemas.microsoft.com/office/drawing/2014/main" id="{61F24991-CF89-A9BE-CF7F-08146CCF6138}"/>
              </a:ext>
            </a:extLst>
          </p:cNvPr>
          <p:cNvSpPr>
            <a:spLocks noGrp="1"/>
          </p:cNvSpPr>
          <p:nvPr>
            <p:ph type="body" sz="quarter" idx="21" hasCustomPrompt="1"/>
          </p:nvPr>
        </p:nvSpPr>
        <p:spPr>
          <a:xfrm>
            <a:off x="2929743" y="2404267"/>
            <a:ext cx="1996587"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2" name="Text Placeholder 10">
            <a:extLst>
              <a:ext uri="{FF2B5EF4-FFF2-40B4-BE49-F238E27FC236}">
                <a16:creationId xmlns:a16="http://schemas.microsoft.com/office/drawing/2014/main" id="{190E9E03-A255-C878-7763-328156C6405F}"/>
              </a:ext>
            </a:extLst>
          </p:cNvPr>
          <p:cNvSpPr>
            <a:spLocks noGrp="1"/>
          </p:cNvSpPr>
          <p:nvPr>
            <p:ph type="body" sz="quarter" idx="22" hasCustomPrompt="1"/>
          </p:nvPr>
        </p:nvSpPr>
        <p:spPr>
          <a:xfrm>
            <a:off x="5223114" y="2404267"/>
            <a:ext cx="1996587"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3" name="Text Placeholder 10">
            <a:extLst>
              <a:ext uri="{FF2B5EF4-FFF2-40B4-BE49-F238E27FC236}">
                <a16:creationId xmlns:a16="http://schemas.microsoft.com/office/drawing/2014/main" id="{6BBE6421-918E-7BF9-5C94-A73FE5864B84}"/>
              </a:ext>
            </a:extLst>
          </p:cNvPr>
          <p:cNvSpPr>
            <a:spLocks noGrp="1"/>
          </p:cNvSpPr>
          <p:nvPr>
            <p:ph type="body" sz="quarter" idx="23" hasCustomPrompt="1"/>
          </p:nvPr>
        </p:nvSpPr>
        <p:spPr>
          <a:xfrm>
            <a:off x="7516487" y="2404267"/>
            <a:ext cx="1996587"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4" name="TextBox 23">
            <a:extLst>
              <a:ext uri="{FF2B5EF4-FFF2-40B4-BE49-F238E27FC236}">
                <a16:creationId xmlns:a16="http://schemas.microsoft.com/office/drawing/2014/main" id="{7225120A-FE6C-538B-6803-DA81E15B51A2}"/>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9" name="CONFIDENTIAL AND PROPRIETARY | DO NOT DISTRIBUTE | © 2022 GROUNDTRUTH">
            <a:extLst>
              <a:ext uri="{FF2B5EF4-FFF2-40B4-BE49-F238E27FC236}">
                <a16:creationId xmlns:a16="http://schemas.microsoft.com/office/drawing/2014/main" id="{1571CD83-2FE1-179F-F70B-40DD1949E9B5}"/>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10" name="Text Placeholder 7">
            <a:extLst>
              <a:ext uri="{FF2B5EF4-FFF2-40B4-BE49-F238E27FC236}">
                <a16:creationId xmlns:a16="http://schemas.microsoft.com/office/drawing/2014/main" id="{81AFE8C9-B65C-E17A-17A9-8AE82FE4F17E}"/>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1" name="Title 12">
            <a:extLst>
              <a:ext uri="{FF2B5EF4-FFF2-40B4-BE49-F238E27FC236}">
                <a16:creationId xmlns:a16="http://schemas.microsoft.com/office/drawing/2014/main" id="{CDCDC4F6-7FE4-B806-475E-30B8DBB78F4A}"/>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
        <p:nvSpPr>
          <p:cNvPr id="2" name="Picture Placeholder 6">
            <a:extLst>
              <a:ext uri="{FF2B5EF4-FFF2-40B4-BE49-F238E27FC236}">
                <a16:creationId xmlns:a16="http://schemas.microsoft.com/office/drawing/2014/main" id="{E5E6CCD6-009C-E6D7-99F4-BF26F7424059}"/>
              </a:ext>
            </a:extLst>
          </p:cNvPr>
          <p:cNvSpPr>
            <a:spLocks noGrp="1"/>
          </p:cNvSpPr>
          <p:nvPr>
            <p:ph type="pic" sz="quarter" idx="24"/>
          </p:nvPr>
        </p:nvSpPr>
        <p:spPr>
          <a:xfrm>
            <a:off x="9766145" y="2845574"/>
            <a:ext cx="1996587" cy="1473200"/>
          </a:xfrm>
          <a:prstGeom prst="roundRect">
            <a:avLst>
              <a:gd name="adj" fmla="val 12286"/>
            </a:avLst>
          </a:prstGeom>
          <a:gradFill>
            <a:gsLst>
              <a:gs pos="0">
                <a:schemeClr val="accent2">
                  <a:alpha val="12000"/>
                </a:schemeClr>
              </a:gs>
              <a:gs pos="64000">
                <a:schemeClr val="accent1">
                  <a:alpha val="66153"/>
                </a:schemeClr>
              </a:gs>
            </a:gsLst>
            <a:lin ang="4800000" scaled="0"/>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8" name="Text Placeholder 10">
            <a:extLst>
              <a:ext uri="{FF2B5EF4-FFF2-40B4-BE49-F238E27FC236}">
                <a16:creationId xmlns:a16="http://schemas.microsoft.com/office/drawing/2014/main" id="{7C7D25D7-D209-803B-73B3-E59FB29898F9}"/>
              </a:ext>
            </a:extLst>
          </p:cNvPr>
          <p:cNvSpPr>
            <a:spLocks noGrp="1"/>
          </p:cNvSpPr>
          <p:nvPr>
            <p:ph type="body" sz="quarter" idx="25"/>
          </p:nvPr>
        </p:nvSpPr>
        <p:spPr>
          <a:xfrm>
            <a:off x="9766143" y="4475187"/>
            <a:ext cx="1996587"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2" name="Text Placeholder 10">
            <a:extLst>
              <a:ext uri="{FF2B5EF4-FFF2-40B4-BE49-F238E27FC236}">
                <a16:creationId xmlns:a16="http://schemas.microsoft.com/office/drawing/2014/main" id="{681C694E-452B-80AE-995D-C04E7E443050}"/>
              </a:ext>
            </a:extLst>
          </p:cNvPr>
          <p:cNvSpPr>
            <a:spLocks noGrp="1"/>
          </p:cNvSpPr>
          <p:nvPr>
            <p:ph type="body" sz="quarter" idx="26" hasCustomPrompt="1"/>
          </p:nvPr>
        </p:nvSpPr>
        <p:spPr>
          <a:xfrm>
            <a:off x="9766143" y="2404267"/>
            <a:ext cx="1996587"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Tree>
    <p:extLst>
      <p:ext uri="{BB962C8B-B14F-4D97-AF65-F5344CB8AC3E}">
        <p14:creationId xmlns:p14="http://schemas.microsoft.com/office/powerpoint/2010/main" val="1515592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slide-4col-text">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E2D252EC-9705-998E-E62D-50BDDA26D447}"/>
              </a:ext>
            </a:extLst>
          </p:cNvPr>
          <p:cNvSpPr>
            <a:spLocks noGrp="1" noRot="1" noMove="1" noResize="1" noEditPoints="1" noAdjustHandles="1" noChangeArrowheads="1" noChangeShapeType="1"/>
          </p:cNvSpPr>
          <p:nvPr userDrawn="1"/>
        </p:nvSpPr>
        <p:spPr>
          <a:xfrm>
            <a:off x="3350783" y="2362144"/>
            <a:ext cx="2631997" cy="3760417"/>
          </a:xfrm>
          <a:prstGeom prst="roundRect">
            <a:avLst>
              <a:gd name="adj" fmla="val 10001"/>
            </a:avLst>
          </a:prstGeom>
          <a:solidFill>
            <a:schemeClr val="bg1"/>
          </a:solidFill>
          <a:ln w="19050">
            <a:solidFill>
              <a:schemeClr val="accent4"/>
            </a:solidFill>
          </a:ln>
          <a:effectLst>
            <a:outerShdw blurRad="301959"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16CDD56E-72BC-2C29-4861-F693A223381E}"/>
              </a:ext>
            </a:extLst>
          </p:cNvPr>
          <p:cNvSpPr>
            <a:spLocks noGrp="1" noRot="1" noMove="1" noResize="1" noEditPoints="1" noAdjustHandles="1" noChangeArrowheads="1" noChangeShapeType="1"/>
          </p:cNvSpPr>
          <p:nvPr userDrawn="1"/>
        </p:nvSpPr>
        <p:spPr>
          <a:xfrm>
            <a:off x="496387" y="2362144"/>
            <a:ext cx="2631997" cy="3760417"/>
          </a:xfrm>
          <a:prstGeom prst="roundRect">
            <a:avLst>
              <a:gd name="adj" fmla="val 10001"/>
            </a:avLst>
          </a:prstGeom>
          <a:solidFill>
            <a:schemeClr val="bg1"/>
          </a:solidFill>
          <a:ln w="19050">
            <a:solidFill>
              <a:schemeClr val="accent4"/>
            </a:solidFill>
          </a:ln>
          <a:effectLst>
            <a:outerShdw blurRad="301959"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01595687-97EE-F06E-8076-D4146B41E172}"/>
              </a:ext>
            </a:extLst>
          </p:cNvPr>
          <p:cNvSpPr/>
          <p:nvPr userDrawn="1"/>
        </p:nvSpPr>
        <p:spPr>
          <a:xfrm>
            <a:off x="8254030" y="0"/>
            <a:ext cx="3937972" cy="4868883"/>
          </a:xfrm>
          <a:custGeom>
            <a:avLst/>
            <a:gdLst>
              <a:gd name="connsiteX0" fmla="*/ 1481075 w 3937972"/>
              <a:gd name="connsiteY0" fmla="*/ 0 h 4868883"/>
              <a:gd name="connsiteX1" fmla="*/ 3937972 w 3937972"/>
              <a:gd name="connsiteY1" fmla="*/ 0 h 4868883"/>
              <a:gd name="connsiteX2" fmla="*/ 3937972 w 3937972"/>
              <a:gd name="connsiteY2" fmla="*/ 4204553 h 4868883"/>
              <a:gd name="connsiteX3" fmla="*/ 3367544 w 3937972"/>
              <a:gd name="connsiteY3" fmla="*/ 4650009 h 4868883"/>
              <a:gd name="connsiteX4" fmla="*/ 1917652 w 3937972"/>
              <a:gd name="connsiteY4" fmla="*/ 4471645 h 4868883"/>
              <a:gd name="connsiteX5" fmla="*/ 218875 w 3937972"/>
              <a:gd name="connsiteY5" fmla="*/ 2296275 h 4868883"/>
              <a:gd name="connsiteX6" fmla="*/ 397239 w 3937972"/>
              <a:gd name="connsiteY6" fmla="*/ 846383 h 4868883"/>
              <a:gd name="connsiteX7" fmla="*/ 1481075 w 3937972"/>
              <a:gd name="connsiteY7"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972" h="4868883">
                <a:moveTo>
                  <a:pt x="1481075" y="0"/>
                </a:moveTo>
                <a:lnTo>
                  <a:pt x="3937972" y="0"/>
                </a:lnTo>
                <a:lnTo>
                  <a:pt x="3937972" y="4204553"/>
                </a:lnTo>
                <a:lnTo>
                  <a:pt x="3367544" y="4650009"/>
                </a:lnTo>
                <a:cubicBezTo>
                  <a:pt x="2917914" y="5001131"/>
                  <a:pt x="2268775" y="4921275"/>
                  <a:pt x="1917652" y="4471645"/>
                </a:cubicBezTo>
                <a:lnTo>
                  <a:pt x="218875" y="2296275"/>
                </a:lnTo>
                <a:cubicBezTo>
                  <a:pt x="-132247" y="1846645"/>
                  <a:pt x="-52391" y="1197506"/>
                  <a:pt x="397239" y="846383"/>
                </a:cubicBezTo>
                <a:lnTo>
                  <a:pt x="1481075" y="0"/>
                </a:lnTo>
                <a:close/>
              </a:path>
            </a:pathLst>
          </a:custGeom>
          <a:gradFill>
            <a:gsLst>
              <a:gs pos="0">
                <a:schemeClr val="accent2">
                  <a:alpha val="8608"/>
                </a:schemeClr>
              </a:gs>
              <a:gs pos="64000">
                <a:schemeClr val="accent1">
                  <a:alpha val="28022"/>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78A10B0-119C-374C-1CF3-60AC70D5E933}"/>
              </a:ext>
            </a:extLst>
          </p:cNvPr>
          <p:cNvSpPr/>
          <p:nvPr userDrawn="1"/>
        </p:nvSpPr>
        <p:spPr>
          <a:xfrm>
            <a:off x="9578292" y="0"/>
            <a:ext cx="2631997" cy="5261131"/>
          </a:xfrm>
          <a:custGeom>
            <a:avLst/>
            <a:gdLst>
              <a:gd name="connsiteX0" fmla="*/ 1992420 w 2631997"/>
              <a:gd name="connsiteY0" fmla="*/ 0 h 5261131"/>
              <a:gd name="connsiteX1" fmla="*/ 2631997 w 2631997"/>
              <a:gd name="connsiteY1" fmla="*/ 0 h 5261131"/>
              <a:gd name="connsiteX2" fmla="*/ 2631997 w 2631997"/>
              <a:gd name="connsiteY2" fmla="*/ 5261131 h 5261131"/>
              <a:gd name="connsiteX3" fmla="*/ 2605659 w 2631997"/>
              <a:gd name="connsiteY3" fmla="*/ 5260424 h 5261131"/>
              <a:gd name="connsiteX4" fmla="*/ 1917653 w 2631997"/>
              <a:gd name="connsiteY4" fmla="*/ 4870960 h 5261131"/>
              <a:gd name="connsiteX5" fmla="*/ 218876 w 2631997"/>
              <a:gd name="connsiteY5" fmla="*/ 2695590 h 5261131"/>
              <a:gd name="connsiteX6" fmla="*/ 397240 w 2631997"/>
              <a:gd name="connsiteY6" fmla="*/ 1245698 h 5261131"/>
              <a:gd name="connsiteX7" fmla="*/ 1992420 w 2631997"/>
              <a:gd name="connsiteY7" fmla="*/ 0 h 52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997" h="5261131">
                <a:moveTo>
                  <a:pt x="1992420" y="0"/>
                </a:moveTo>
                <a:lnTo>
                  <a:pt x="2631997" y="0"/>
                </a:lnTo>
                <a:lnTo>
                  <a:pt x="2631997" y="5261131"/>
                </a:lnTo>
                <a:lnTo>
                  <a:pt x="2605659" y="5260424"/>
                </a:lnTo>
                <a:cubicBezTo>
                  <a:pt x="2343280" y="5228147"/>
                  <a:pt x="2093214" y="5095775"/>
                  <a:pt x="1917653" y="4870960"/>
                </a:cubicBezTo>
                <a:lnTo>
                  <a:pt x="218876" y="2695590"/>
                </a:lnTo>
                <a:cubicBezTo>
                  <a:pt x="-132248" y="2245961"/>
                  <a:pt x="-52391" y="1596821"/>
                  <a:pt x="397240" y="1245698"/>
                </a:cubicBezTo>
                <a:lnTo>
                  <a:pt x="1992420" y="0"/>
                </a:lnTo>
                <a:close/>
              </a:path>
            </a:pathLst>
          </a:custGeom>
          <a:gradFill>
            <a:gsLst>
              <a:gs pos="0">
                <a:schemeClr val="accent2">
                  <a:alpha val="19089"/>
                </a:schemeClr>
              </a:gs>
              <a:gs pos="64000">
                <a:schemeClr val="accent1">
                  <a:alpha val="66153"/>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ounded Rectangle 14">
            <a:extLst>
              <a:ext uri="{FF2B5EF4-FFF2-40B4-BE49-F238E27FC236}">
                <a16:creationId xmlns:a16="http://schemas.microsoft.com/office/drawing/2014/main" id="{257519E9-C110-ACF3-9C16-96D564D4A135}"/>
              </a:ext>
            </a:extLst>
          </p:cNvPr>
          <p:cNvSpPr>
            <a:spLocks noGrp="1" noRot="1" noMove="1" noResize="1" noEditPoints="1" noAdjustHandles="1" noChangeArrowheads="1" noChangeShapeType="1"/>
          </p:cNvSpPr>
          <p:nvPr userDrawn="1"/>
        </p:nvSpPr>
        <p:spPr>
          <a:xfrm>
            <a:off x="9059605" y="2362144"/>
            <a:ext cx="2631997" cy="3760417"/>
          </a:xfrm>
          <a:prstGeom prst="roundRect">
            <a:avLst>
              <a:gd name="adj" fmla="val 10001"/>
            </a:avLst>
          </a:prstGeom>
          <a:solidFill>
            <a:schemeClr val="bg1"/>
          </a:solidFill>
          <a:ln w="19050">
            <a:solidFill>
              <a:schemeClr val="accent4"/>
            </a:solidFill>
          </a:ln>
          <a:effectLst>
            <a:outerShdw blurRad="301959"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B52BC2F9-6904-8FE7-C4AB-93AD1D1A19CD}"/>
              </a:ext>
            </a:extLst>
          </p:cNvPr>
          <p:cNvSpPr>
            <a:spLocks noGrp="1" noRot="1" noMove="1" noResize="1" noEditPoints="1" noAdjustHandles="1" noChangeArrowheads="1" noChangeShapeType="1"/>
          </p:cNvSpPr>
          <p:nvPr userDrawn="1"/>
        </p:nvSpPr>
        <p:spPr>
          <a:xfrm>
            <a:off x="6205209" y="2362144"/>
            <a:ext cx="2631997" cy="3760417"/>
          </a:xfrm>
          <a:prstGeom prst="roundRect">
            <a:avLst>
              <a:gd name="adj" fmla="val 10001"/>
            </a:avLst>
          </a:prstGeom>
          <a:solidFill>
            <a:schemeClr val="bg1"/>
          </a:solidFill>
          <a:ln w="19050">
            <a:solidFill>
              <a:schemeClr val="accent4"/>
            </a:solidFill>
          </a:ln>
          <a:effectLst>
            <a:outerShdw blurRad="301959"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15" descr="Picture 15">
            <a:extLst>
              <a:ext uri="{FF2B5EF4-FFF2-40B4-BE49-F238E27FC236}">
                <a16:creationId xmlns:a16="http://schemas.microsoft.com/office/drawing/2014/main" id="{3D468529-0FA4-534F-19D6-6248CAF39AA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5" name="Text Placeholder 10">
            <a:extLst>
              <a:ext uri="{FF2B5EF4-FFF2-40B4-BE49-F238E27FC236}">
                <a16:creationId xmlns:a16="http://schemas.microsoft.com/office/drawing/2014/main" id="{62EE6EA8-D837-80AD-7A09-5E77F5AFAAAB}"/>
              </a:ext>
            </a:extLst>
          </p:cNvPr>
          <p:cNvSpPr>
            <a:spLocks noGrp="1"/>
          </p:cNvSpPr>
          <p:nvPr>
            <p:ph type="body" sz="quarter" idx="12"/>
          </p:nvPr>
        </p:nvSpPr>
        <p:spPr>
          <a:xfrm>
            <a:off x="615461" y="3161207"/>
            <a:ext cx="2409825" cy="2162294"/>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7" name="Text Placeholder 10">
            <a:extLst>
              <a:ext uri="{FF2B5EF4-FFF2-40B4-BE49-F238E27FC236}">
                <a16:creationId xmlns:a16="http://schemas.microsoft.com/office/drawing/2014/main" id="{CF083F09-41D0-C4B8-CFF7-A84A82214FED}"/>
              </a:ext>
            </a:extLst>
          </p:cNvPr>
          <p:cNvSpPr>
            <a:spLocks noGrp="1"/>
          </p:cNvSpPr>
          <p:nvPr>
            <p:ph type="body" sz="quarter" idx="17"/>
          </p:nvPr>
        </p:nvSpPr>
        <p:spPr>
          <a:xfrm>
            <a:off x="3465879" y="3161210"/>
            <a:ext cx="2409825" cy="2162294"/>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8" name="Text Placeholder 10">
            <a:extLst>
              <a:ext uri="{FF2B5EF4-FFF2-40B4-BE49-F238E27FC236}">
                <a16:creationId xmlns:a16="http://schemas.microsoft.com/office/drawing/2014/main" id="{C78FE9D3-E268-B6C6-3184-E7EB307365B4}"/>
              </a:ext>
            </a:extLst>
          </p:cNvPr>
          <p:cNvSpPr>
            <a:spLocks noGrp="1"/>
          </p:cNvSpPr>
          <p:nvPr>
            <p:ph type="body" sz="quarter" idx="18"/>
          </p:nvPr>
        </p:nvSpPr>
        <p:spPr>
          <a:xfrm>
            <a:off x="6316295" y="3161206"/>
            <a:ext cx="2409825" cy="2162294"/>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9" name="Text Placeholder 10">
            <a:extLst>
              <a:ext uri="{FF2B5EF4-FFF2-40B4-BE49-F238E27FC236}">
                <a16:creationId xmlns:a16="http://schemas.microsoft.com/office/drawing/2014/main" id="{087A71BE-ED4B-45A8-AB0F-B643384E3067}"/>
              </a:ext>
            </a:extLst>
          </p:cNvPr>
          <p:cNvSpPr>
            <a:spLocks noGrp="1"/>
          </p:cNvSpPr>
          <p:nvPr>
            <p:ph type="body" sz="quarter" idx="19"/>
          </p:nvPr>
        </p:nvSpPr>
        <p:spPr>
          <a:xfrm>
            <a:off x="9166711" y="3182724"/>
            <a:ext cx="2409825" cy="2162294"/>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20" name="Text Placeholder 10">
            <a:extLst>
              <a:ext uri="{FF2B5EF4-FFF2-40B4-BE49-F238E27FC236}">
                <a16:creationId xmlns:a16="http://schemas.microsoft.com/office/drawing/2014/main" id="{3C069BB7-F377-5718-6CA2-A1B8551FF9F2}"/>
              </a:ext>
            </a:extLst>
          </p:cNvPr>
          <p:cNvSpPr>
            <a:spLocks noGrp="1"/>
          </p:cNvSpPr>
          <p:nvPr>
            <p:ph type="body" sz="quarter" idx="20" hasCustomPrompt="1"/>
          </p:nvPr>
        </p:nvSpPr>
        <p:spPr>
          <a:xfrm>
            <a:off x="615461" y="2757030"/>
            <a:ext cx="2409825"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1" name="Text Placeholder 10">
            <a:extLst>
              <a:ext uri="{FF2B5EF4-FFF2-40B4-BE49-F238E27FC236}">
                <a16:creationId xmlns:a16="http://schemas.microsoft.com/office/drawing/2014/main" id="{61F24991-CF89-A9BE-CF7F-08146CCF6138}"/>
              </a:ext>
            </a:extLst>
          </p:cNvPr>
          <p:cNvSpPr>
            <a:spLocks noGrp="1"/>
          </p:cNvSpPr>
          <p:nvPr>
            <p:ph type="body" sz="quarter" idx="21" hasCustomPrompt="1"/>
          </p:nvPr>
        </p:nvSpPr>
        <p:spPr>
          <a:xfrm>
            <a:off x="3465879" y="2756966"/>
            <a:ext cx="2409825"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2" name="Text Placeholder 10">
            <a:extLst>
              <a:ext uri="{FF2B5EF4-FFF2-40B4-BE49-F238E27FC236}">
                <a16:creationId xmlns:a16="http://schemas.microsoft.com/office/drawing/2014/main" id="{190E9E03-A255-C878-7763-328156C6405F}"/>
              </a:ext>
            </a:extLst>
          </p:cNvPr>
          <p:cNvSpPr>
            <a:spLocks noGrp="1"/>
          </p:cNvSpPr>
          <p:nvPr>
            <p:ph type="body" sz="quarter" idx="22" hasCustomPrompt="1"/>
          </p:nvPr>
        </p:nvSpPr>
        <p:spPr>
          <a:xfrm>
            <a:off x="6316294" y="2756966"/>
            <a:ext cx="2409825"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3" name="Text Placeholder 10">
            <a:extLst>
              <a:ext uri="{FF2B5EF4-FFF2-40B4-BE49-F238E27FC236}">
                <a16:creationId xmlns:a16="http://schemas.microsoft.com/office/drawing/2014/main" id="{6BBE6421-918E-7BF9-5C94-A73FE5864B84}"/>
              </a:ext>
            </a:extLst>
          </p:cNvPr>
          <p:cNvSpPr>
            <a:spLocks noGrp="1"/>
          </p:cNvSpPr>
          <p:nvPr>
            <p:ph type="body" sz="quarter" idx="23" hasCustomPrompt="1"/>
          </p:nvPr>
        </p:nvSpPr>
        <p:spPr>
          <a:xfrm>
            <a:off x="9166711" y="2756966"/>
            <a:ext cx="2409825"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4" name="TextBox 23">
            <a:extLst>
              <a:ext uri="{FF2B5EF4-FFF2-40B4-BE49-F238E27FC236}">
                <a16:creationId xmlns:a16="http://schemas.microsoft.com/office/drawing/2014/main" id="{7225120A-FE6C-538B-6803-DA81E15B51A2}"/>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9" name="CONFIDENTIAL AND PROPRIETARY | DO NOT DISTRIBUTE | © 2022 GROUNDTRUTH">
            <a:extLst>
              <a:ext uri="{FF2B5EF4-FFF2-40B4-BE49-F238E27FC236}">
                <a16:creationId xmlns:a16="http://schemas.microsoft.com/office/drawing/2014/main" id="{1571CD83-2FE1-179F-F70B-40DD1949E9B5}"/>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10" name="Text Placeholder 7">
            <a:extLst>
              <a:ext uri="{FF2B5EF4-FFF2-40B4-BE49-F238E27FC236}">
                <a16:creationId xmlns:a16="http://schemas.microsoft.com/office/drawing/2014/main" id="{81AFE8C9-B65C-E17A-17A9-8AE82FE4F17E}"/>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1" name="Title 12">
            <a:extLst>
              <a:ext uri="{FF2B5EF4-FFF2-40B4-BE49-F238E27FC236}">
                <a16:creationId xmlns:a16="http://schemas.microsoft.com/office/drawing/2014/main" id="{CDCDC4F6-7FE4-B806-475E-30B8DBB78F4A}"/>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Tree>
    <p:extLst>
      <p:ext uri="{BB962C8B-B14F-4D97-AF65-F5344CB8AC3E}">
        <p14:creationId xmlns:p14="http://schemas.microsoft.com/office/powerpoint/2010/main" val="3191446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slide-5col-icon-text">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16CDD56E-72BC-2C29-4861-F693A223381E}"/>
              </a:ext>
            </a:extLst>
          </p:cNvPr>
          <p:cNvSpPr>
            <a:spLocks noGrp="1" noRot="1" noMove="1" noResize="1" noEditPoints="1" noAdjustHandles="1" noChangeArrowheads="1" noChangeShapeType="1"/>
          </p:cNvSpPr>
          <p:nvPr userDrawn="1"/>
        </p:nvSpPr>
        <p:spPr>
          <a:xfrm>
            <a:off x="496387" y="2137719"/>
            <a:ext cx="2039371" cy="3979124"/>
          </a:xfrm>
          <a:prstGeom prst="roundRect">
            <a:avLst>
              <a:gd name="adj" fmla="val 10001"/>
            </a:avLst>
          </a:prstGeom>
          <a:solidFill>
            <a:schemeClr val="bg1"/>
          </a:solidFill>
          <a:ln w="19050">
            <a:solidFill>
              <a:schemeClr val="accent4"/>
            </a:solidFill>
          </a:ln>
          <a:effectLst>
            <a:outerShdw blurRad="311273"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01595687-97EE-F06E-8076-D4146B41E172}"/>
              </a:ext>
            </a:extLst>
          </p:cNvPr>
          <p:cNvSpPr/>
          <p:nvPr userDrawn="1"/>
        </p:nvSpPr>
        <p:spPr>
          <a:xfrm>
            <a:off x="8254030" y="0"/>
            <a:ext cx="3937972" cy="4868883"/>
          </a:xfrm>
          <a:custGeom>
            <a:avLst/>
            <a:gdLst>
              <a:gd name="connsiteX0" fmla="*/ 1481075 w 3937972"/>
              <a:gd name="connsiteY0" fmla="*/ 0 h 4868883"/>
              <a:gd name="connsiteX1" fmla="*/ 3937972 w 3937972"/>
              <a:gd name="connsiteY1" fmla="*/ 0 h 4868883"/>
              <a:gd name="connsiteX2" fmla="*/ 3937972 w 3937972"/>
              <a:gd name="connsiteY2" fmla="*/ 4204553 h 4868883"/>
              <a:gd name="connsiteX3" fmla="*/ 3367544 w 3937972"/>
              <a:gd name="connsiteY3" fmla="*/ 4650009 h 4868883"/>
              <a:gd name="connsiteX4" fmla="*/ 1917652 w 3937972"/>
              <a:gd name="connsiteY4" fmla="*/ 4471645 h 4868883"/>
              <a:gd name="connsiteX5" fmla="*/ 218875 w 3937972"/>
              <a:gd name="connsiteY5" fmla="*/ 2296275 h 4868883"/>
              <a:gd name="connsiteX6" fmla="*/ 397239 w 3937972"/>
              <a:gd name="connsiteY6" fmla="*/ 846383 h 4868883"/>
              <a:gd name="connsiteX7" fmla="*/ 1481075 w 3937972"/>
              <a:gd name="connsiteY7"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972" h="4868883">
                <a:moveTo>
                  <a:pt x="1481075" y="0"/>
                </a:moveTo>
                <a:lnTo>
                  <a:pt x="3937972" y="0"/>
                </a:lnTo>
                <a:lnTo>
                  <a:pt x="3937972" y="4204553"/>
                </a:lnTo>
                <a:lnTo>
                  <a:pt x="3367544" y="4650009"/>
                </a:lnTo>
                <a:cubicBezTo>
                  <a:pt x="2917914" y="5001131"/>
                  <a:pt x="2268775" y="4921275"/>
                  <a:pt x="1917652" y="4471645"/>
                </a:cubicBezTo>
                <a:lnTo>
                  <a:pt x="218875" y="2296275"/>
                </a:lnTo>
                <a:cubicBezTo>
                  <a:pt x="-132247" y="1846645"/>
                  <a:pt x="-52391" y="1197506"/>
                  <a:pt x="397239" y="846383"/>
                </a:cubicBezTo>
                <a:lnTo>
                  <a:pt x="1481075" y="0"/>
                </a:lnTo>
                <a:close/>
              </a:path>
            </a:pathLst>
          </a:custGeom>
          <a:gradFill>
            <a:gsLst>
              <a:gs pos="0">
                <a:schemeClr val="accent2">
                  <a:alpha val="8608"/>
                </a:schemeClr>
              </a:gs>
              <a:gs pos="64000">
                <a:schemeClr val="accent1">
                  <a:alpha val="28022"/>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78A10B0-119C-374C-1CF3-60AC70D5E933}"/>
              </a:ext>
            </a:extLst>
          </p:cNvPr>
          <p:cNvSpPr/>
          <p:nvPr userDrawn="1"/>
        </p:nvSpPr>
        <p:spPr>
          <a:xfrm>
            <a:off x="9578292" y="0"/>
            <a:ext cx="2631997" cy="5261131"/>
          </a:xfrm>
          <a:custGeom>
            <a:avLst/>
            <a:gdLst>
              <a:gd name="connsiteX0" fmla="*/ 1992420 w 2631997"/>
              <a:gd name="connsiteY0" fmla="*/ 0 h 5261131"/>
              <a:gd name="connsiteX1" fmla="*/ 2631997 w 2631997"/>
              <a:gd name="connsiteY1" fmla="*/ 0 h 5261131"/>
              <a:gd name="connsiteX2" fmla="*/ 2631997 w 2631997"/>
              <a:gd name="connsiteY2" fmla="*/ 5261131 h 5261131"/>
              <a:gd name="connsiteX3" fmla="*/ 2605659 w 2631997"/>
              <a:gd name="connsiteY3" fmla="*/ 5260424 h 5261131"/>
              <a:gd name="connsiteX4" fmla="*/ 1917653 w 2631997"/>
              <a:gd name="connsiteY4" fmla="*/ 4870960 h 5261131"/>
              <a:gd name="connsiteX5" fmla="*/ 218876 w 2631997"/>
              <a:gd name="connsiteY5" fmla="*/ 2695590 h 5261131"/>
              <a:gd name="connsiteX6" fmla="*/ 397240 w 2631997"/>
              <a:gd name="connsiteY6" fmla="*/ 1245698 h 5261131"/>
              <a:gd name="connsiteX7" fmla="*/ 1992420 w 2631997"/>
              <a:gd name="connsiteY7" fmla="*/ 0 h 52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997" h="5261131">
                <a:moveTo>
                  <a:pt x="1992420" y="0"/>
                </a:moveTo>
                <a:lnTo>
                  <a:pt x="2631997" y="0"/>
                </a:lnTo>
                <a:lnTo>
                  <a:pt x="2631997" y="5261131"/>
                </a:lnTo>
                <a:lnTo>
                  <a:pt x="2605659" y="5260424"/>
                </a:lnTo>
                <a:cubicBezTo>
                  <a:pt x="2343280" y="5228147"/>
                  <a:pt x="2093214" y="5095775"/>
                  <a:pt x="1917653" y="4870960"/>
                </a:cubicBezTo>
                <a:lnTo>
                  <a:pt x="218876" y="2695590"/>
                </a:lnTo>
                <a:cubicBezTo>
                  <a:pt x="-132248" y="2245961"/>
                  <a:pt x="-52391" y="1596821"/>
                  <a:pt x="397240" y="1245698"/>
                </a:cubicBezTo>
                <a:lnTo>
                  <a:pt x="1992420" y="0"/>
                </a:lnTo>
                <a:close/>
              </a:path>
            </a:pathLst>
          </a:custGeom>
          <a:gradFill>
            <a:gsLst>
              <a:gs pos="0">
                <a:schemeClr val="accent2">
                  <a:alpha val="19089"/>
                </a:schemeClr>
              </a:gs>
              <a:gs pos="64000">
                <a:schemeClr val="accent1">
                  <a:alpha val="66153"/>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15" descr="Picture 15">
            <a:extLst>
              <a:ext uri="{FF2B5EF4-FFF2-40B4-BE49-F238E27FC236}">
                <a16:creationId xmlns:a16="http://schemas.microsoft.com/office/drawing/2014/main" id="{3D468529-0FA4-534F-19D6-6248CAF39AA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5" name="Text Placeholder 10">
            <a:extLst>
              <a:ext uri="{FF2B5EF4-FFF2-40B4-BE49-F238E27FC236}">
                <a16:creationId xmlns:a16="http://schemas.microsoft.com/office/drawing/2014/main" id="{62EE6EA8-D837-80AD-7A09-5E77F5AFAAAB}"/>
              </a:ext>
            </a:extLst>
          </p:cNvPr>
          <p:cNvSpPr>
            <a:spLocks noGrp="1"/>
          </p:cNvSpPr>
          <p:nvPr>
            <p:ph type="body" sz="quarter" idx="12"/>
          </p:nvPr>
        </p:nvSpPr>
        <p:spPr>
          <a:xfrm>
            <a:off x="589651" y="3717268"/>
            <a:ext cx="1867223" cy="1995580"/>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20" name="Text Placeholder 10">
            <a:extLst>
              <a:ext uri="{FF2B5EF4-FFF2-40B4-BE49-F238E27FC236}">
                <a16:creationId xmlns:a16="http://schemas.microsoft.com/office/drawing/2014/main" id="{3C069BB7-F377-5718-6CA2-A1B8551FF9F2}"/>
              </a:ext>
            </a:extLst>
          </p:cNvPr>
          <p:cNvSpPr>
            <a:spLocks noGrp="1"/>
          </p:cNvSpPr>
          <p:nvPr>
            <p:ph type="body" sz="quarter" idx="20" hasCustomPrompt="1"/>
          </p:nvPr>
        </p:nvSpPr>
        <p:spPr>
          <a:xfrm>
            <a:off x="589651" y="3313091"/>
            <a:ext cx="1867225" cy="269653"/>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4" name="TextBox 23">
            <a:extLst>
              <a:ext uri="{FF2B5EF4-FFF2-40B4-BE49-F238E27FC236}">
                <a16:creationId xmlns:a16="http://schemas.microsoft.com/office/drawing/2014/main" id="{7225120A-FE6C-538B-6803-DA81E15B51A2}"/>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9" name="CONFIDENTIAL AND PROPRIETARY | DO NOT DISTRIBUTE | © 2022 GROUNDTRUTH">
            <a:extLst>
              <a:ext uri="{FF2B5EF4-FFF2-40B4-BE49-F238E27FC236}">
                <a16:creationId xmlns:a16="http://schemas.microsoft.com/office/drawing/2014/main" id="{1571CD83-2FE1-179F-F70B-40DD1949E9B5}"/>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10" name="Text Placeholder 7">
            <a:extLst>
              <a:ext uri="{FF2B5EF4-FFF2-40B4-BE49-F238E27FC236}">
                <a16:creationId xmlns:a16="http://schemas.microsoft.com/office/drawing/2014/main" id="{81AFE8C9-B65C-E17A-17A9-8AE82FE4F17E}"/>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1" name="Title 12">
            <a:extLst>
              <a:ext uri="{FF2B5EF4-FFF2-40B4-BE49-F238E27FC236}">
                <a16:creationId xmlns:a16="http://schemas.microsoft.com/office/drawing/2014/main" id="{CDCDC4F6-7FE4-B806-475E-30B8DBB78F4A}"/>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
        <p:nvSpPr>
          <p:cNvPr id="7" name="Rounded Rectangle 6">
            <a:extLst>
              <a:ext uri="{FF2B5EF4-FFF2-40B4-BE49-F238E27FC236}">
                <a16:creationId xmlns:a16="http://schemas.microsoft.com/office/drawing/2014/main" id="{EF43C01C-7BE3-5023-9D31-DE47AE459BE3}"/>
              </a:ext>
            </a:extLst>
          </p:cNvPr>
          <p:cNvSpPr>
            <a:spLocks noGrp="1" noRot="1" noMove="1" noResize="1" noEditPoints="1" noAdjustHandles="1" noChangeArrowheads="1" noChangeShapeType="1"/>
          </p:cNvSpPr>
          <p:nvPr userDrawn="1"/>
        </p:nvSpPr>
        <p:spPr>
          <a:xfrm>
            <a:off x="2776207" y="2137719"/>
            <a:ext cx="2039371" cy="3979124"/>
          </a:xfrm>
          <a:prstGeom prst="roundRect">
            <a:avLst>
              <a:gd name="adj" fmla="val 10001"/>
            </a:avLst>
          </a:prstGeom>
          <a:solidFill>
            <a:schemeClr val="bg1"/>
          </a:solidFill>
          <a:ln w="19050">
            <a:solidFill>
              <a:schemeClr val="accent4"/>
            </a:solidFill>
          </a:ln>
          <a:effectLst>
            <a:outerShdw blurRad="311273"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a:extLst>
              <a:ext uri="{FF2B5EF4-FFF2-40B4-BE49-F238E27FC236}">
                <a16:creationId xmlns:a16="http://schemas.microsoft.com/office/drawing/2014/main" id="{865D8A26-99DC-B65A-5AE5-047088600A41}"/>
              </a:ext>
            </a:extLst>
          </p:cNvPr>
          <p:cNvSpPr>
            <a:spLocks noGrp="1"/>
          </p:cNvSpPr>
          <p:nvPr>
            <p:ph type="body" sz="quarter" idx="21"/>
          </p:nvPr>
        </p:nvSpPr>
        <p:spPr>
          <a:xfrm>
            <a:off x="2869471" y="3717268"/>
            <a:ext cx="1867223" cy="1995580"/>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2" name="Text Placeholder 10">
            <a:extLst>
              <a:ext uri="{FF2B5EF4-FFF2-40B4-BE49-F238E27FC236}">
                <a16:creationId xmlns:a16="http://schemas.microsoft.com/office/drawing/2014/main" id="{BFAD821C-58B5-D56C-8FA5-D20AA0A77EB3}"/>
              </a:ext>
            </a:extLst>
          </p:cNvPr>
          <p:cNvSpPr>
            <a:spLocks noGrp="1"/>
          </p:cNvSpPr>
          <p:nvPr>
            <p:ph type="body" sz="quarter" idx="22" hasCustomPrompt="1"/>
          </p:nvPr>
        </p:nvSpPr>
        <p:spPr>
          <a:xfrm>
            <a:off x="2869471" y="3313091"/>
            <a:ext cx="1867225" cy="269653"/>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14" name="Rounded Rectangle 13">
            <a:extLst>
              <a:ext uri="{FF2B5EF4-FFF2-40B4-BE49-F238E27FC236}">
                <a16:creationId xmlns:a16="http://schemas.microsoft.com/office/drawing/2014/main" id="{BDA613A6-EAFE-B317-A02C-5AD58D29E1C7}"/>
              </a:ext>
            </a:extLst>
          </p:cNvPr>
          <p:cNvSpPr>
            <a:spLocks noGrp="1" noRot="1" noMove="1" noResize="1" noEditPoints="1" noAdjustHandles="1" noChangeArrowheads="1" noChangeShapeType="1"/>
          </p:cNvSpPr>
          <p:nvPr userDrawn="1"/>
        </p:nvSpPr>
        <p:spPr>
          <a:xfrm>
            <a:off x="5056027" y="2137719"/>
            <a:ext cx="2039371" cy="3979124"/>
          </a:xfrm>
          <a:prstGeom prst="roundRect">
            <a:avLst>
              <a:gd name="adj" fmla="val 10001"/>
            </a:avLst>
          </a:prstGeom>
          <a:solidFill>
            <a:schemeClr val="bg1"/>
          </a:solidFill>
          <a:ln w="19050">
            <a:solidFill>
              <a:schemeClr val="accent4"/>
            </a:solidFill>
          </a:ln>
          <a:effectLst>
            <a:outerShdw blurRad="311273"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2677A954-CF34-2613-380F-EB193409F153}"/>
              </a:ext>
            </a:extLst>
          </p:cNvPr>
          <p:cNvSpPr>
            <a:spLocks noGrp="1"/>
          </p:cNvSpPr>
          <p:nvPr>
            <p:ph type="body" sz="quarter" idx="23"/>
          </p:nvPr>
        </p:nvSpPr>
        <p:spPr>
          <a:xfrm>
            <a:off x="5149291" y="3717268"/>
            <a:ext cx="1867223" cy="1995580"/>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27" name="Text Placeholder 10">
            <a:extLst>
              <a:ext uri="{FF2B5EF4-FFF2-40B4-BE49-F238E27FC236}">
                <a16:creationId xmlns:a16="http://schemas.microsoft.com/office/drawing/2014/main" id="{091360D4-7361-A5AB-7226-63A869DBB21A}"/>
              </a:ext>
            </a:extLst>
          </p:cNvPr>
          <p:cNvSpPr>
            <a:spLocks noGrp="1"/>
          </p:cNvSpPr>
          <p:nvPr>
            <p:ph type="body" sz="quarter" idx="24" hasCustomPrompt="1"/>
          </p:nvPr>
        </p:nvSpPr>
        <p:spPr>
          <a:xfrm>
            <a:off x="5149291" y="3313091"/>
            <a:ext cx="1867225" cy="269653"/>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8" name="Rounded Rectangle 27">
            <a:extLst>
              <a:ext uri="{FF2B5EF4-FFF2-40B4-BE49-F238E27FC236}">
                <a16:creationId xmlns:a16="http://schemas.microsoft.com/office/drawing/2014/main" id="{09D8BD56-8AFF-3DEB-500F-D3D8175AFB95}"/>
              </a:ext>
            </a:extLst>
          </p:cNvPr>
          <p:cNvSpPr>
            <a:spLocks noGrp="1" noRot="1" noMove="1" noResize="1" noEditPoints="1" noAdjustHandles="1" noChangeArrowheads="1" noChangeShapeType="1"/>
          </p:cNvSpPr>
          <p:nvPr userDrawn="1"/>
        </p:nvSpPr>
        <p:spPr>
          <a:xfrm>
            <a:off x="7335847" y="2137719"/>
            <a:ext cx="2039371" cy="3979124"/>
          </a:xfrm>
          <a:prstGeom prst="roundRect">
            <a:avLst>
              <a:gd name="adj" fmla="val 10001"/>
            </a:avLst>
          </a:prstGeom>
          <a:solidFill>
            <a:schemeClr val="bg1"/>
          </a:solidFill>
          <a:ln w="19050">
            <a:solidFill>
              <a:schemeClr val="accent4"/>
            </a:solidFill>
          </a:ln>
          <a:effectLst>
            <a:outerShdw blurRad="311273"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0">
            <a:extLst>
              <a:ext uri="{FF2B5EF4-FFF2-40B4-BE49-F238E27FC236}">
                <a16:creationId xmlns:a16="http://schemas.microsoft.com/office/drawing/2014/main" id="{5602B219-20C4-3C38-7998-81C18C1F116B}"/>
              </a:ext>
            </a:extLst>
          </p:cNvPr>
          <p:cNvSpPr>
            <a:spLocks noGrp="1"/>
          </p:cNvSpPr>
          <p:nvPr>
            <p:ph type="body" sz="quarter" idx="25"/>
          </p:nvPr>
        </p:nvSpPr>
        <p:spPr>
          <a:xfrm>
            <a:off x="7429111" y="3717268"/>
            <a:ext cx="1867223" cy="1995580"/>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30" name="Text Placeholder 10">
            <a:extLst>
              <a:ext uri="{FF2B5EF4-FFF2-40B4-BE49-F238E27FC236}">
                <a16:creationId xmlns:a16="http://schemas.microsoft.com/office/drawing/2014/main" id="{237C6A37-AD53-225D-D355-F01B5DCD63EE}"/>
              </a:ext>
            </a:extLst>
          </p:cNvPr>
          <p:cNvSpPr>
            <a:spLocks noGrp="1"/>
          </p:cNvSpPr>
          <p:nvPr>
            <p:ph type="body" sz="quarter" idx="26" hasCustomPrompt="1"/>
          </p:nvPr>
        </p:nvSpPr>
        <p:spPr>
          <a:xfrm>
            <a:off x="7429111" y="3313091"/>
            <a:ext cx="1867225" cy="269653"/>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31" name="Rounded Rectangle 30">
            <a:extLst>
              <a:ext uri="{FF2B5EF4-FFF2-40B4-BE49-F238E27FC236}">
                <a16:creationId xmlns:a16="http://schemas.microsoft.com/office/drawing/2014/main" id="{913D5F5F-189D-29A5-4370-125032876602}"/>
              </a:ext>
            </a:extLst>
          </p:cNvPr>
          <p:cNvSpPr>
            <a:spLocks noGrp="1" noRot="1" noMove="1" noResize="1" noEditPoints="1" noAdjustHandles="1" noChangeArrowheads="1" noChangeShapeType="1"/>
          </p:cNvSpPr>
          <p:nvPr userDrawn="1"/>
        </p:nvSpPr>
        <p:spPr>
          <a:xfrm>
            <a:off x="9615666" y="2137719"/>
            <a:ext cx="2039371" cy="3979124"/>
          </a:xfrm>
          <a:prstGeom prst="roundRect">
            <a:avLst>
              <a:gd name="adj" fmla="val 10001"/>
            </a:avLst>
          </a:prstGeom>
          <a:solidFill>
            <a:schemeClr val="bg1"/>
          </a:solidFill>
          <a:ln w="19050">
            <a:solidFill>
              <a:schemeClr val="accent4"/>
            </a:solidFill>
          </a:ln>
          <a:effectLst>
            <a:outerShdw blurRad="311273" dist="38100" dir="2700000" algn="t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10">
            <a:extLst>
              <a:ext uri="{FF2B5EF4-FFF2-40B4-BE49-F238E27FC236}">
                <a16:creationId xmlns:a16="http://schemas.microsoft.com/office/drawing/2014/main" id="{8B335864-D3CD-06F1-3BF5-F45BF66DA7F3}"/>
              </a:ext>
            </a:extLst>
          </p:cNvPr>
          <p:cNvSpPr>
            <a:spLocks noGrp="1"/>
          </p:cNvSpPr>
          <p:nvPr>
            <p:ph type="body" sz="quarter" idx="27"/>
          </p:nvPr>
        </p:nvSpPr>
        <p:spPr>
          <a:xfrm>
            <a:off x="9708930" y="3717268"/>
            <a:ext cx="1867223" cy="1995580"/>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33" name="Text Placeholder 10">
            <a:extLst>
              <a:ext uri="{FF2B5EF4-FFF2-40B4-BE49-F238E27FC236}">
                <a16:creationId xmlns:a16="http://schemas.microsoft.com/office/drawing/2014/main" id="{A074956E-9BB2-DE95-AD1B-305FE0A3975A}"/>
              </a:ext>
            </a:extLst>
          </p:cNvPr>
          <p:cNvSpPr>
            <a:spLocks noGrp="1"/>
          </p:cNvSpPr>
          <p:nvPr>
            <p:ph type="body" sz="quarter" idx="28" hasCustomPrompt="1"/>
          </p:nvPr>
        </p:nvSpPr>
        <p:spPr>
          <a:xfrm>
            <a:off x="9708930" y="3313091"/>
            <a:ext cx="1867225" cy="269653"/>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34" name="Content Placeholder 29">
            <a:extLst>
              <a:ext uri="{FF2B5EF4-FFF2-40B4-BE49-F238E27FC236}">
                <a16:creationId xmlns:a16="http://schemas.microsoft.com/office/drawing/2014/main" id="{E6209426-92AB-6142-EF03-15F60AB07C04}"/>
              </a:ext>
            </a:extLst>
          </p:cNvPr>
          <p:cNvSpPr>
            <a:spLocks noGrp="1"/>
          </p:cNvSpPr>
          <p:nvPr>
            <p:ph sz="quarter" idx="29" hasCustomPrompt="1"/>
          </p:nvPr>
        </p:nvSpPr>
        <p:spPr>
          <a:xfrm>
            <a:off x="1074747" y="2264759"/>
            <a:ext cx="882650" cy="882650"/>
          </a:xfrm>
          <a:prstGeom prst="rect">
            <a:avLst/>
          </a:prstGeom>
        </p:spPr>
        <p:txBody>
          <a:bodyPr anchor="ctr"/>
          <a:lstStyle>
            <a:lvl1pPr marL="0" indent="0" algn="ctr">
              <a:buNone/>
              <a:defRPr sz="1800" b="0" i="0">
                <a:latin typeface="Roboto" panose="02000000000000000000" pitchFamily="2" charset="0"/>
              </a:defRPr>
            </a:lvl1pPr>
          </a:lstStyle>
          <a:p>
            <a:pPr lvl="0"/>
            <a:r>
              <a:rPr lang="en-US" dirty="0"/>
              <a:t>icon</a:t>
            </a:r>
          </a:p>
        </p:txBody>
      </p:sp>
      <p:sp>
        <p:nvSpPr>
          <p:cNvPr id="35" name="Content Placeholder 29">
            <a:extLst>
              <a:ext uri="{FF2B5EF4-FFF2-40B4-BE49-F238E27FC236}">
                <a16:creationId xmlns:a16="http://schemas.microsoft.com/office/drawing/2014/main" id="{CF7CCA08-A714-FBF0-A93C-AF2008EE9E36}"/>
              </a:ext>
            </a:extLst>
          </p:cNvPr>
          <p:cNvSpPr>
            <a:spLocks noGrp="1"/>
          </p:cNvSpPr>
          <p:nvPr>
            <p:ph sz="quarter" idx="30" hasCustomPrompt="1"/>
          </p:nvPr>
        </p:nvSpPr>
        <p:spPr>
          <a:xfrm>
            <a:off x="3348391" y="2252402"/>
            <a:ext cx="882650" cy="882650"/>
          </a:xfrm>
          <a:prstGeom prst="rect">
            <a:avLst/>
          </a:prstGeom>
        </p:spPr>
        <p:txBody>
          <a:bodyPr anchor="ctr"/>
          <a:lstStyle>
            <a:lvl1pPr marL="0" indent="0" algn="ctr">
              <a:buNone/>
              <a:defRPr sz="1800" b="0" i="0">
                <a:latin typeface="Roboto" panose="02000000000000000000" pitchFamily="2" charset="0"/>
              </a:defRPr>
            </a:lvl1pPr>
          </a:lstStyle>
          <a:p>
            <a:pPr lvl="0"/>
            <a:r>
              <a:rPr lang="en-US" dirty="0"/>
              <a:t>icon</a:t>
            </a:r>
          </a:p>
        </p:txBody>
      </p:sp>
      <p:sp>
        <p:nvSpPr>
          <p:cNvPr id="36" name="Content Placeholder 29">
            <a:extLst>
              <a:ext uri="{FF2B5EF4-FFF2-40B4-BE49-F238E27FC236}">
                <a16:creationId xmlns:a16="http://schemas.microsoft.com/office/drawing/2014/main" id="{9F5F65D7-56D9-706B-B745-CE72B3ECFAE1}"/>
              </a:ext>
            </a:extLst>
          </p:cNvPr>
          <p:cNvSpPr>
            <a:spLocks noGrp="1"/>
          </p:cNvSpPr>
          <p:nvPr>
            <p:ph sz="quarter" idx="31" hasCustomPrompt="1"/>
          </p:nvPr>
        </p:nvSpPr>
        <p:spPr>
          <a:xfrm>
            <a:off x="5641577" y="2264759"/>
            <a:ext cx="882650" cy="882650"/>
          </a:xfrm>
          <a:prstGeom prst="rect">
            <a:avLst/>
          </a:prstGeom>
        </p:spPr>
        <p:txBody>
          <a:bodyPr anchor="ctr"/>
          <a:lstStyle>
            <a:lvl1pPr marL="0" indent="0" algn="ctr">
              <a:buNone/>
              <a:defRPr sz="1800" b="0" i="0">
                <a:latin typeface="Roboto" panose="02000000000000000000" pitchFamily="2" charset="0"/>
              </a:defRPr>
            </a:lvl1pPr>
          </a:lstStyle>
          <a:p>
            <a:pPr lvl="0"/>
            <a:r>
              <a:rPr lang="en-US" dirty="0"/>
              <a:t>icon</a:t>
            </a:r>
          </a:p>
        </p:txBody>
      </p:sp>
      <p:sp>
        <p:nvSpPr>
          <p:cNvPr id="37" name="Content Placeholder 29">
            <a:extLst>
              <a:ext uri="{FF2B5EF4-FFF2-40B4-BE49-F238E27FC236}">
                <a16:creationId xmlns:a16="http://schemas.microsoft.com/office/drawing/2014/main" id="{4135FE33-042E-9252-50DB-758BF957A04D}"/>
              </a:ext>
            </a:extLst>
          </p:cNvPr>
          <p:cNvSpPr>
            <a:spLocks noGrp="1"/>
          </p:cNvSpPr>
          <p:nvPr>
            <p:ph sz="quarter" idx="32" hasCustomPrompt="1"/>
          </p:nvPr>
        </p:nvSpPr>
        <p:spPr>
          <a:xfrm>
            <a:off x="7927577" y="2252402"/>
            <a:ext cx="882650" cy="882650"/>
          </a:xfrm>
          <a:prstGeom prst="rect">
            <a:avLst/>
          </a:prstGeom>
        </p:spPr>
        <p:txBody>
          <a:bodyPr anchor="ctr"/>
          <a:lstStyle>
            <a:lvl1pPr marL="0" indent="0" algn="ctr">
              <a:buNone/>
              <a:defRPr sz="1800" b="0" i="0">
                <a:latin typeface="Roboto" panose="02000000000000000000" pitchFamily="2" charset="0"/>
              </a:defRPr>
            </a:lvl1pPr>
          </a:lstStyle>
          <a:p>
            <a:pPr lvl="0"/>
            <a:r>
              <a:rPr lang="en-US" dirty="0"/>
              <a:t>icon</a:t>
            </a:r>
          </a:p>
        </p:txBody>
      </p:sp>
      <p:sp>
        <p:nvSpPr>
          <p:cNvPr id="38" name="Content Placeholder 29">
            <a:extLst>
              <a:ext uri="{FF2B5EF4-FFF2-40B4-BE49-F238E27FC236}">
                <a16:creationId xmlns:a16="http://schemas.microsoft.com/office/drawing/2014/main" id="{34E23BF6-49D3-D7C6-AC38-AA9F9DD904EC}"/>
              </a:ext>
            </a:extLst>
          </p:cNvPr>
          <p:cNvSpPr>
            <a:spLocks noGrp="1"/>
          </p:cNvSpPr>
          <p:nvPr>
            <p:ph sz="quarter" idx="33" hasCustomPrompt="1"/>
          </p:nvPr>
        </p:nvSpPr>
        <p:spPr>
          <a:xfrm>
            <a:off x="10201221" y="2252402"/>
            <a:ext cx="882650" cy="882650"/>
          </a:xfrm>
          <a:prstGeom prst="rect">
            <a:avLst/>
          </a:prstGeom>
        </p:spPr>
        <p:txBody>
          <a:bodyPr anchor="ctr"/>
          <a:lstStyle>
            <a:lvl1pPr marL="0" indent="0" algn="ctr">
              <a:buNone/>
              <a:defRPr sz="1800" b="0" i="0">
                <a:latin typeface="Roboto" panose="02000000000000000000" pitchFamily="2" charset="0"/>
              </a:defRPr>
            </a:lvl1pPr>
          </a:lstStyle>
          <a:p>
            <a:pPr lvl="0"/>
            <a:r>
              <a:rPr lang="en-US" dirty="0"/>
              <a:t>icon</a:t>
            </a:r>
          </a:p>
        </p:txBody>
      </p:sp>
    </p:spTree>
    <p:extLst>
      <p:ext uri="{BB962C8B-B14F-4D97-AF65-F5344CB8AC3E}">
        <p14:creationId xmlns:p14="http://schemas.microsoft.com/office/powerpoint/2010/main" val="3041862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slide-3col-ic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D3D9AB-0F70-05F5-FF8B-3C520D707AB7}"/>
              </a:ext>
            </a:extLst>
          </p:cNvPr>
          <p:cNvSpPr/>
          <p:nvPr/>
        </p:nvSpPr>
        <p:spPr>
          <a:xfrm>
            <a:off x="0" y="0"/>
            <a:ext cx="4040188" cy="6858000"/>
          </a:xfrm>
          <a:prstGeom prst="rect">
            <a:avLst/>
          </a:prstGeom>
          <a:gradFill flip="none" rotWithShape="1">
            <a:gsLst>
              <a:gs pos="0">
                <a:schemeClr val="accent2">
                  <a:alpha val="12000"/>
                </a:schemeClr>
              </a:gs>
              <a:gs pos="64000">
                <a:schemeClr val="accent1">
                  <a:alpha val="66153"/>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pic>
        <p:nvPicPr>
          <p:cNvPr id="14" name="Picture 15" descr="Picture 15">
            <a:extLst>
              <a:ext uri="{FF2B5EF4-FFF2-40B4-BE49-F238E27FC236}">
                <a16:creationId xmlns:a16="http://schemas.microsoft.com/office/drawing/2014/main" id="{4384EF7A-AE84-BBC6-910E-0344BDE7E28F}"/>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7" name="TextBox 6">
            <a:extLst>
              <a:ext uri="{FF2B5EF4-FFF2-40B4-BE49-F238E27FC236}">
                <a16:creationId xmlns:a16="http://schemas.microsoft.com/office/drawing/2014/main" id="{EB454E3D-2745-F00D-5A34-13F2BAD999CB}"/>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4" name="Title 12">
            <a:extLst>
              <a:ext uri="{FF2B5EF4-FFF2-40B4-BE49-F238E27FC236}">
                <a16:creationId xmlns:a16="http://schemas.microsoft.com/office/drawing/2014/main" id="{9CE1F763-1193-A8DC-A623-783DCEE8C858}"/>
              </a:ext>
            </a:extLst>
          </p:cNvPr>
          <p:cNvSpPr>
            <a:spLocks noGrp="1"/>
          </p:cNvSpPr>
          <p:nvPr>
            <p:ph type="title"/>
          </p:nvPr>
        </p:nvSpPr>
        <p:spPr>
          <a:xfrm>
            <a:off x="615462" y="571500"/>
            <a:ext cx="2868518" cy="1523518"/>
          </a:xfrm>
          <a:prstGeom prst="rect">
            <a:avLst/>
          </a:prstGeom>
        </p:spPr>
        <p:txBody>
          <a:bodyPr anchor="t"/>
          <a:lstStyle>
            <a:lvl1pPr>
              <a:lnSpc>
                <a:spcPct val="100000"/>
              </a:lnSpc>
              <a:defRPr sz="2800" b="1">
                <a:solidFill>
                  <a:schemeClr val="tx1"/>
                </a:solidFill>
              </a:defRPr>
            </a:lvl1pPr>
          </a:lstStyle>
          <a:p>
            <a:r>
              <a:rPr lang="en-US"/>
              <a:t>Click to edit Master title style</a:t>
            </a:r>
            <a:endParaRPr lang="en-US" dirty="0"/>
          </a:p>
        </p:txBody>
      </p:sp>
      <p:sp>
        <p:nvSpPr>
          <p:cNvPr id="6" name="CONFIDENTIAL AND PROPRIETARY | DO NOT DISTRIBUTE | © 2022 GROUNDTRUTH">
            <a:extLst>
              <a:ext uri="{FF2B5EF4-FFF2-40B4-BE49-F238E27FC236}">
                <a16:creationId xmlns:a16="http://schemas.microsoft.com/office/drawing/2014/main" id="{68CDD7C7-B579-8049-DCC5-C131E484E00F}"/>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5" name="Text Placeholder 10">
            <a:extLst>
              <a:ext uri="{FF2B5EF4-FFF2-40B4-BE49-F238E27FC236}">
                <a16:creationId xmlns:a16="http://schemas.microsoft.com/office/drawing/2014/main" id="{330933F9-829D-E3F8-8F36-31D1809ECF6F}"/>
              </a:ext>
            </a:extLst>
          </p:cNvPr>
          <p:cNvSpPr>
            <a:spLocks noGrp="1"/>
          </p:cNvSpPr>
          <p:nvPr>
            <p:ph type="body" sz="quarter" idx="12"/>
          </p:nvPr>
        </p:nvSpPr>
        <p:spPr>
          <a:xfrm>
            <a:off x="4793923" y="3171614"/>
            <a:ext cx="1892150" cy="1290914"/>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8" name="Text Placeholder 10">
            <a:extLst>
              <a:ext uri="{FF2B5EF4-FFF2-40B4-BE49-F238E27FC236}">
                <a16:creationId xmlns:a16="http://schemas.microsoft.com/office/drawing/2014/main" id="{1EA15AAD-216B-9B6A-C262-4C7224B6C48A}"/>
              </a:ext>
            </a:extLst>
          </p:cNvPr>
          <p:cNvSpPr>
            <a:spLocks noGrp="1"/>
          </p:cNvSpPr>
          <p:nvPr>
            <p:ph type="body" sz="quarter" idx="20" hasCustomPrompt="1"/>
          </p:nvPr>
        </p:nvSpPr>
        <p:spPr>
          <a:xfrm>
            <a:off x="4793923" y="2789688"/>
            <a:ext cx="1892150" cy="292180"/>
          </a:xfrm>
          <a:prstGeom prst="rect">
            <a:avLst/>
          </a:prstGeom>
        </p:spPr>
        <p:txBody>
          <a:bodyPr/>
          <a:lstStyle>
            <a:lvl1pPr marL="0" indent="0" algn="ctr">
              <a:lnSpc>
                <a:spcPct val="110000"/>
              </a:lnSpc>
              <a:spcBef>
                <a:spcPts val="0"/>
              </a:spcBef>
              <a:spcAft>
                <a:spcPts val="600"/>
              </a:spcAft>
              <a:buNone/>
              <a:defRPr sz="1400" b="1" i="0">
                <a:solidFill>
                  <a:schemeClr val="tx1"/>
                </a:solidFill>
                <a:latin typeface="Roboto" panose="02000000000000000000" pitchFamily="2" charset="0"/>
              </a:defRPr>
            </a:lvl1pPr>
          </a:lstStyle>
          <a:p>
            <a:pPr lvl="0"/>
            <a:r>
              <a:rPr lang="en-US" dirty="0"/>
              <a:t>Subject</a:t>
            </a:r>
          </a:p>
        </p:txBody>
      </p:sp>
      <p:sp>
        <p:nvSpPr>
          <p:cNvPr id="9" name="Text Placeholder 10">
            <a:extLst>
              <a:ext uri="{FF2B5EF4-FFF2-40B4-BE49-F238E27FC236}">
                <a16:creationId xmlns:a16="http://schemas.microsoft.com/office/drawing/2014/main" id="{EE7BC33A-7153-6EB2-B3BD-04FA1BD83DC1}"/>
              </a:ext>
            </a:extLst>
          </p:cNvPr>
          <p:cNvSpPr>
            <a:spLocks noGrp="1"/>
          </p:cNvSpPr>
          <p:nvPr>
            <p:ph type="body" sz="quarter" idx="21" hasCustomPrompt="1"/>
          </p:nvPr>
        </p:nvSpPr>
        <p:spPr>
          <a:xfrm>
            <a:off x="7063799" y="2789688"/>
            <a:ext cx="1892150" cy="292180"/>
          </a:xfrm>
          <a:prstGeom prst="rect">
            <a:avLst/>
          </a:prstGeom>
        </p:spPr>
        <p:txBody>
          <a:bodyPr/>
          <a:lstStyle>
            <a:lvl1pPr marL="0" indent="0" algn="ctr">
              <a:lnSpc>
                <a:spcPct val="110000"/>
              </a:lnSpc>
              <a:spcBef>
                <a:spcPts val="0"/>
              </a:spcBef>
              <a:spcAft>
                <a:spcPts val="600"/>
              </a:spcAft>
              <a:buNone/>
              <a:defRPr sz="1400" b="1" i="0">
                <a:solidFill>
                  <a:schemeClr val="tx1"/>
                </a:solidFill>
                <a:latin typeface="Roboto" panose="02000000000000000000" pitchFamily="2" charset="0"/>
              </a:defRPr>
            </a:lvl1pPr>
          </a:lstStyle>
          <a:p>
            <a:pPr lvl="0"/>
            <a:r>
              <a:rPr lang="en-US" dirty="0"/>
              <a:t>Subject</a:t>
            </a:r>
          </a:p>
        </p:txBody>
      </p:sp>
      <p:sp>
        <p:nvSpPr>
          <p:cNvPr id="10" name="Text Placeholder 10">
            <a:extLst>
              <a:ext uri="{FF2B5EF4-FFF2-40B4-BE49-F238E27FC236}">
                <a16:creationId xmlns:a16="http://schemas.microsoft.com/office/drawing/2014/main" id="{FE7F3129-2755-072C-D5F3-E1F3260D215D}"/>
              </a:ext>
            </a:extLst>
          </p:cNvPr>
          <p:cNvSpPr>
            <a:spLocks noGrp="1"/>
          </p:cNvSpPr>
          <p:nvPr>
            <p:ph type="body" sz="quarter" idx="22" hasCustomPrompt="1"/>
          </p:nvPr>
        </p:nvSpPr>
        <p:spPr>
          <a:xfrm>
            <a:off x="9328385" y="2789688"/>
            <a:ext cx="1892150" cy="292180"/>
          </a:xfrm>
          <a:prstGeom prst="rect">
            <a:avLst/>
          </a:prstGeom>
        </p:spPr>
        <p:txBody>
          <a:bodyPr/>
          <a:lstStyle>
            <a:lvl1pPr marL="0" indent="0" algn="ctr">
              <a:lnSpc>
                <a:spcPct val="110000"/>
              </a:lnSpc>
              <a:spcBef>
                <a:spcPts val="0"/>
              </a:spcBef>
              <a:spcAft>
                <a:spcPts val="600"/>
              </a:spcAft>
              <a:buNone/>
              <a:defRPr sz="1400" b="1" i="0">
                <a:solidFill>
                  <a:schemeClr val="tx1"/>
                </a:solidFill>
                <a:latin typeface="Roboto" panose="02000000000000000000" pitchFamily="2" charset="0"/>
              </a:defRPr>
            </a:lvl1pPr>
          </a:lstStyle>
          <a:p>
            <a:pPr lvl="0"/>
            <a:r>
              <a:rPr lang="en-US" dirty="0"/>
              <a:t>Subject</a:t>
            </a:r>
          </a:p>
        </p:txBody>
      </p:sp>
      <p:sp>
        <p:nvSpPr>
          <p:cNvPr id="11" name="Text Placeholder 10">
            <a:extLst>
              <a:ext uri="{FF2B5EF4-FFF2-40B4-BE49-F238E27FC236}">
                <a16:creationId xmlns:a16="http://schemas.microsoft.com/office/drawing/2014/main" id="{2FF30B8A-32A2-C32A-7449-5228C27023E3}"/>
              </a:ext>
            </a:extLst>
          </p:cNvPr>
          <p:cNvSpPr>
            <a:spLocks noGrp="1"/>
          </p:cNvSpPr>
          <p:nvPr>
            <p:ph type="body" sz="quarter" idx="25"/>
          </p:nvPr>
        </p:nvSpPr>
        <p:spPr>
          <a:xfrm>
            <a:off x="7063799" y="3171614"/>
            <a:ext cx="1892150" cy="1290914"/>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3" name="Text Placeholder 10">
            <a:extLst>
              <a:ext uri="{FF2B5EF4-FFF2-40B4-BE49-F238E27FC236}">
                <a16:creationId xmlns:a16="http://schemas.microsoft.com/office/drawing/2014/main" id="{3F8A01F6-4F76-08A9-6E2E-2A767C7E5B0C}"/>
              </a:ext>
            </a:extLst>
          </p:cNvPr>
          <p:cNvSpPr>
            <a:spLocks noGrp="1"/>
          </p:cNvSpPr>
          <p:nvPr>
            <p:ph type="body" sz="quarter" idx="26"/>
          </p:nvPr>
        </p:nvSpPr>
        <p:spPr>
          <a:xfrm>
            <a:off x="9328385" y="3171614"/>
            <a:ext cx="1892150" cy="1290914"/>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5" name="Picture Placeholder 6">
            <a:extLst>
              <a:ext uri="{FF2B5EF4-FFF2-40B4-BE49-F238E27FC236}">
                <a16:creationId xmlns:a16="http://schemas.microsoft.com/office/drawing/2014/main" id="{6F56FD31-5BFB-2DE6-0895-C75360C5854F}"/>
              </a:ext>
            </a:extLst>
          </p:cNvPr>
          <p:cNvSpPr>
            <a:spLocks noGrp="1"/>
          </p:cNvSpPr>
          <p:nvPr>
            <p:ph type="pic" sz="quarter" idx="13"/>
          </p:nvPr>
        </p:nvSpPr>
        <p:spPr>
          <a:xfrm>
            <a:off x="4793924" y="1331151"/>
            <a:ext cx="1897024" cy="1159709"/>
          </a:xfrm>
          <a:prstGeom prst="roundRect">
            <a:avLst>
              <a:gd name="adj" fmla="val 12286"/>
            </a:avLst>
          </a:prstGeom>
          <a:solidFill>
            <a:schemeClr val="tx2"/>
          </a:solidFill>
          <a:ln>
            <a:noFill/>
          </a:ln>
        </p:spPr>
        <p:txBody>
          <a:bodyPr/>
          <a:lstStyle>
            <a:lvl1pPr>
              <a:defRPr sz="1800" b="0" i="0">
                <a:solidFill>
                  <a:schemeClr val="bg1"/>
                </a:solidFill>
                <a:latin typeface="Roboto" panose="02000000000000000000" pitchFamily="2" charset="0"/>
              </a:defRPr>
            </a:lvl1pPr>
          </a:lstStyle>
          <a:p>
            <a:r>
              <a:rPr lang="en-US"/>
              <a:t>Click icon to add picture</a:t>
            </a:r>
            <a:endParaRPr lang="en-US" dirty="0"/>
          </a:p>
        </p:txBody>
      </p:sp>
      <p:sp>
        <p:nvSpPr>
          <p:cNvPr id="16" name="Picture Placeholder 6">
            <a:extLst>
              <a:ext uri="{FF2B5EF4-FFF2-40B4-BE49-F238E27FC236}">
                <a16:creationId xmlns:a16="http://schemas.microsoft.com/office/drawing/2014/main" id="{64FBD8EA-8476-A9D5-F430-848BD58919FE}"/>
              </a:ext>
            </a:extLst>
          </p:cNvPr>
          <p:cNvSpPr>
            <a:spLocks noGrp="1"/>
          </p:cNvSpPr>
          <p:nvPr>
            <p:ph type="pic" sz="quarter" idx="14"/>
          </p:nvPr>
        </p:nvSpPr>
        <p:spPr>
          <a:xfrm>
            <a:off x="7063799" y="1331088"/>
            <a:ext cx="1897024" cy="1159709"/>
          </a:xfrm>
          <a:prstGeom prst="roundRect">
            <a:avLst>
              <a:gd name="adj" fmla="val 12286"/>
            </a:avLst>
          </a:prstGeom>
          <a:solidFill>
            <a:schemeClr val="accent1"/>
          </a:solidFill>
          <a:ln>
            <a:noFill/>
          </a:ln>
        </p:spPr>
        <p:txBody>
          <a:bodyPr/>
          <a:lstStyle>
            <a:lvl1pPr>
              <a:defRPr sz="1800" b="0" i="0">
                <a:solidFill>
                  <a:schemeClr val="bg1"/>
                </a:solidFill>
                <a:latin typeface="Roboto" panose="02000000000000000000" pitchFamily="2" charset="0"/>
              </a:defRPr>
            </a:lvl1pPr>
          </a:lstStyle>
          <a:p>
            <a:r>
              <a:rPr lang="en-US"/>
              <a:t>Click icon to add picture</a:t>
            </a:r>
            <a:endParaRPr lang="en-US" dirty="0"/>
          </a:p>
        </p:txBody>
      </p:sp>
      <p:sp>
        <p:nvSpPr>
          <p:cNvPr id="17" name="Picture Placeholder 6">
            <a:extLst>
              <a:ext uri="{FF2B5EF4-FFF2-40B4-BE49-F238E27FC236}">
                <a16:creationId xmlns:a16="http://schemas.microsoft.com/office/drawing/2014/main" id="{48DF2457-FEFE-BA83-4734-24539397C56D}"/>
              </a:ext>
            </a:extLst>
          </p:cNvPr>
          <p:cNvSpPr>
            <a:spLocks noGrp="1"/>
          </p:cNvSpPr>
          <p:nvPr>
            <p:ph type="pic" sz="quarter" idx="15"/>
          </p:nvPr>
        </p:nvSpPr>
        <p:spPr>
          <a:xfrm>
            <a:off x="9328385" y="1331088"/>
            <a:ext cx="1897024" cy="1159709"/>
          </a:xfrm>
          <a:prstGeom prst="roundRect">
            <a:avLst>
              <a:gd name="adj" fmla="val 12286"/>
            </a:avLst>
          </a:prstGeom>
          <a:solidFill>
            <a:schemeClr val="accent4"/>
          </a:solidFill>
          <a:ln>
            <a:noFill/>
          </a:ln>
        </p:spPr>
        <p:txBody>
          <a:bodyPr/>
          <a:lstStyle>
            <a:lvl1pPr>
              <a:defRPr sz="1800" b="0" i="0">
                <a:solidFill>
                  <a:schemeClr val="bg1"/>
                </a:solidFill>
                <a:latin typeface="Roboto" panose="02000000000000000000" pitchFamily="2" charset="0"/>
              </a:defRPr>
            </a:lvl1pPr>
          </a:lstStyle>
          <a:p>
            <a:r>
              <a:rPr lang="en-US"/>
              <a:t>Click icon to add picture</a:t>
            </a:r>
            <a:endParaRPr lang="en-US" dirty="0"/>
          </a:p>
        </p:txBody>
      </p:sp>
    </p:spTree>
    <p:extLst>
      <p:ext uri="{BB962C8B-B14F-4D97-AF65-F5344CB8AC3E}">
        <p14:creationId xmlns:p14="http://schemas.microsoft.com/office/powerpoint/2010/main" val="2972404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slide-2col-im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3B4B1F-A611-7F14-3D17-017C0747D42C}"/>
              </a:ext>
            </a:extLst>
          </p:cNvPr>
          <p:cNvSpPr>
            <a:spLocks noGrp="1"/>
          </p:cNvSpPr>
          <p:nvPr>
            <p:ph type="pic" sz="quarter" idx="13"/>
          </p:nvPr>
        </p:nvSpPr>
        <p:spPr>
          <a:xfrm>
            <a:off x="5923722" y="0"/>
            <a:ext cx="6269037" cy="6858000"/>
          </a:xfrm>
          <a:prstGeom prst="rect">
            <a:avLst/>
          </a:prstGeom>
          <a:solidFill>
            <a:schemeClr val="accent4"/>
          </a:solidFill>
          <a:ln>
            <a:solidFill>
              <a:schemeClr val="bg2"/>
            </a:solidFill>
          </a:ln>
        </p:spPr>
        <p:txBody>
          <a:bodyPr/>
          <a:lstStyle>
            <a:lvl1pPr marL="0" indent="0">
              <a:buNone/>
              <a:defRPr b="0" i="0">
                <a:solidFill>
                  <a:schemeClr val="bg1"/>
                </a:solidFill>
                <a:latin typeface="Roboto" panose="02000000000000000000" pitchFamily="2" charset="0"/>
              </a:defRPr>
            </a:lvl1pPr>
          </a:lstStyle>
          <a:p>
            <a:r>
              <a:rPr lang="en-US"/>
              <a:t>Click icon to add picture</a:t>
            </a:r>
            <a:endParaRPr lang="en-US" dirty="0"/>
          </a:p>
        </p:txBody>
      </p:sp>
      <p:sp>
        <p:nvSpPr>
          <p:cNvPr id="9" name="Text Placeholder 7">
            <a:extLst>
              <a:ext uri="{FF2B5EF4-FFF2-40B4-BE49-F238E27FC236}">
                <a16:creationId xmlns:a16="http://schemas.microsoft.com/office/drawing/2014/main" id="{46F1B228-B810-6964-8709-88F601CA58D9}"/>
              </a:ext>
            </a:extLst>
          </p:cNvPr>
          <p:cNvSpPr>
            <a:spLocks noGrp="1"/>
          </p:cNvSpPr>
          <p:nvPr>
            <p:ph type="body" sz="quarter" idx="11" hasCustomPrompt="1"/>
          </p:nvPr>
        </p:nvSpPr>
        <p:spPr>
          <a:xfrm>
            <a:off x="615462" y="1557960"/>
            <a:ext cx="4692039"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3" name="Title 12">
            <a:extLst>
              <a:ext uri="{FF2B5EF4-FFF2-40B4-BE49-F238E27FC236}">
                <a16:creationId xmlns:a16="http://schemas.microsoft.com/office/drawing/2014/main" id="{A14B6CE9-F31E-B4CD-6437-D4C78E8A9ADF}"/>
              </a:ext>
            </a:extLst>
          </p:cNvPr>
          <p:cNvSpPr>
            <a:spLocks noGrp="1"/>
          </p:cNvSpPr>
          <p:nvPr>
            <p:ph type="title"/>
          </p:nvPr>
        </p:nvSpPr>
        <p:spPr>
          <a:xfrm>
            <a:off x="615462" y="571500"/>
            <a:ext cx="4692039" cy="975702"/>
          </a:xfrm>
          <a:prstGeom prst="rect">
            <a:avLst/>
          </a:prstGeom>
        </p:spPr>
        <p:txBody>
          <a:bodyPr anchor="b"/>
          <a:lstStyle>
            <a:lvl1pPr>
              <a:lnSpc>
                <a:spcPct val="100000"/>
              </a:lnSpc>
              <a:defRPr sz="2800" b="1"/>
            </a:lvl1pPr>
          </a:lstStyle>
          <a:p>
            <a:r>
              <a:rPr lang="en-US"/>
              <a:t>Click to edit Master title style</a:t>
            </a:r>
            <a:endParaRPr lang="en-US" dirty="0"/>
          </a:p>
        </p:txBody>
      </p:sp>
      <p:pic>
        <p:nvPicPr>
          <p:cNvPr id="14" name="Picture 15" descr="Picture 15">
            <a:extLst>
              <a:ext uri="{FF2B5EF4-FFF2-40B4-BE49-F238E27FC236}">
                <a16:creationId xmlns:a16="http://schemas.microsoft.com/office/drawing/2014/main" id="{4384EF7A-AE84-BBC6-910E-0344BDE7E28F}"/>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6" name="TextBox 5">
            <a:extLst>
              <a:ext uri="{FF2B5EF4-FFF2-40B4-BE49-F238E27FC236}">
                <a16:creationId xmlns:a16="http://schemas.microsoft.com/office/drawing/2014/main" id="{28B2368D-AB61-398A-A487-01ED66ADDF5E}"/>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bg1"/>
                </a:solidFill>
                <a:latin typeface="Roboto" panose="02000000000000000000" pitchFamily="2" charset="0"/>
              </a:rPr>
              <a:t>‹#›</a:t>
            </a:fld>
            <a:endParaRPr lang="en-US" sz="800" b="0" i="0" dirty="0">
              <a:solidFill>
                <a:schemeClr val="bg1"/>
              </a:solidFill>
              <a:latin typeface="Roboto" panose="02000000000000000000" pitchFamily="2" charset="0"/>
            </a:endParaRPr>
          </a:p>
        </p:txBody>
      </p:sp>
      <p:sp>
        <p:nvSpPr>
          <p:cNvPr id="2" name="CONFIDENTIAL AND PROPRIETARY | DO NOT DISTRIBUTE | © 2022 GROUNDTRUTH">
            <a:extLst>
              <a:ext uri="{FF2B5EF4-FFF2-40B4-BE49-F238E27FC236}">
                <a16:creationId xmlns:a16="http://schemas.microsoft.com/office/drawing/2014/main" id="{B607AD57-2105-4189-E765-EABC27690F05}"/>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bg1"/>
                </a:solidFill>
                <a:latin typeface="Roboto" panose="02000000000000000000" pitchFamily="2" charset="0"/>
              </a:rPr>
              <a:t>CONFIDENTIAL AND PROPRIETARY | DO NOT DISTRIBUTE | © GROUNDTRUTH</a:t>
            </a:r>
          </a:p>
        </p:txBody>
      </p:sp>
      <p:sp>
        <p:nvSpPr>
          <p:cNvPr id="7" name="Text Placeholder 7">
            <a:extLst>
              <a:ext uri="{FF2B5EF4-FFF2-40B4-BE49-F238E27FC236}">
                <a16:creationId xmlns:a16="http://schemas.microsoft.com/office/drawing/2014/main" id="{31C0EAB9-0FF8-06CD-D2F8-2735772CBF8D}"/>
              </a:ext>
            </a:extLst>
          </p:cNvPr>
          <p:cNvSpPr>
            <a:spLocks noGrp="1"/>
          </p:cNvSpPr>
          <p:nvPr>
            <p:ph type="body" sz="quarter" idx="14"/>
          </p:nvPr>
        </p:nvSpPr>
        <p:spPr>
          <a:xfrm>
            <a:off x="615462" y="2430402"/>
            <a:ext cx="4692039" cy="3646488"/>
          </a:xfrm>
          <a:prstGeom prst="rect">
            <a:avLst/>
          </a:prstGeom>
        </p:spPr>
        <p:txBody>
          <a:bodyPr/>
          <a:lstStyle>
            <a:lvl1pPr>
              <a:lnSpc>
                <a:spcPct val="110000"/>
              </a:lnSpc>
              <a:spcAft>
                <a:spcPts val="600"/>
              </a:spcAft>
              <a:defRPr sz="1400" b="0" i="0">
                <a:latin typeface="Roboto" panose="02000000000000000000" pitchFamily="2" charset="0"/>
              </a:defRPr>
            </a:lvl1pPr>
            <a:lvl2pPr marL="685800" indent="-228600">
              <a:lnSpc>
                <a:spcPct val="110000"/>
              </a:lnSpc>
              <a:spcAft>
                <a:spcPts val="600"/>
              </a:spcAft>
              <a:buFont typeface="Courier New" panose="02070309020205020404" pitchFamily="49" charset="0"/>
              <a:buChar char="o"/>
              <a:defRPr sz="1400" b="0" i="0">
                <a:latin typeface="Roboto" panose="02000000000000000000" pitchFamily="2" charset="0"/>
              </a:defRPr>
            </a:lvl2pPr>
            <a:lvl3pPr marL="1143000" indent="-228600">
              <a:lnSpc>
                <a:spcPct val="110000"/>
              </a:lnSpc>
              <a:spcAft>
                <a:spcPts val="600"/>
              </a:spcAft>
              <a:buFont typeface="Arial" panose="020B0604020202020204" pitchFamily="34" charset="0"/>
              <a:buChar char="•"/>
              <a:defRPr sz="1400" b="0" i="0">
                <a:latin typeface="Roboto" panose="02000000000000000000" pitchFamily="2" charset="0"/>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4283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slide-full-im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930F144F-BF89-917A-9E54-3D8B1FA0AB23}"/>
              </a:ext>
            </a:extLst>
          </p:cNvPr>
          <p:cNvSpPr>
            <a:spLocks noGrp="1"/>
          </p:cNvSpPr>
          <p:nvPr>
            <p:ph type="pic" sz="quarter" idx="13"/>
          </p:nvPr>
        </p:nvSpPr>
        <p:spPr>
          <a:xfrm>
            <a:off x="0" y="0"/>
            <a:ext cx="12192000" cy="6286500"/>
          </a:xfrm>
          <a:prstGeom prst="rect">
            <a:avLst/>
          </a:prstGeom>
          <a:solidFill>
            <a:schemeClr val="accent4"/>
          </a:solidFill>
        </p:spPr>
        <p:txBody>
          <a:bodyPr/>
          <a:lstStyle>
            <a:lvl1pPr>
              <a:defRPr b="0" i="0">
                <a:latin typeface="Roboto" panose="02000000000000000000" pitchFamily="2" charset="0"/>
              </a:defRPr>
            </a:lvl1pPr>
          </a:lstStyle>
          <a:p>
            <a:r>
              <a:rPr lang="en-US"/>
              <a:t>Click icon to add picture</a:t>
            </a:r>
            <a:endParaRPr lang="en-US" dirty="0"/>
          </a:p>
        </p:txBody>
      </p:sp>
      <p:pic>
        <p:nvPicPr>
          <p:cNvPr id="14" name="Picture 15" descr="Picture 15">
            <a:extLst>
              <a:ext uri="{FF2B5EF4-FFF2-40B4-BE49-F238E27FC236}">
                <a16:creationId xmlns:a16="http://schemas.microsoft.com/office/drawing/2014/main" id="{4384EF7A-AE84-BBC6-910E-0344BDE7E28F}"/>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7" name="TextBox 6">
            <a:extLst>
              <a:ext uri="{FF2B5EF4-FFF2-40B4-BE49-F238E27FC236}">
                <a16:creationId xmlns:a16="http://schemas.microsoft.com/office/drawing/2014/main" id="{EB454E3D-2745-F00D-5A34-13F2BAD999CB}"/>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3" name="Text Placeholder 7">
            <a:extLst>
              <a:ext uri="{FF2B5EF4-FFF2-40B4-BE49-F238E27FC236}">
                <a16:creationId xmlns:a16="http://schemas.microsoft.com/office/drawing/2014/main" id="{B8289FDA-896A-670B-AE73-23C93498002C}"/>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solidFill>
                  <a:schemeClr val="bg1"/>
                </a:solidFill>
                <a:latin typeface="Roboto" panose="02000000000000000000" pitchFamily="2" charset="0"/>
              </a:defRPr>
            </a:lvl1pPr>
          </a:lstStyle>
          <a:p>
            <a:pPr lvl="0"/>
            <a:r>
              <a:rPr lang="en-US" dirty="0"/>
              <a:t>Sub-header </a:t>
            </a:r>
          </a:p>
        </p:txBody>
      </p:sp>
      <p:sp>
        <p:nvSpPr>
          <p:cNvPr id="4" name="Title 12">
            <a:extLst>
              <a:ext uri="{FF2B5EF4-FFF2-40B4-BE49-F238E27FC236}">
                <a16:creationId xmlns:a16="http://schemas.microsoft.com/office/drawing/2014/main" id="{9CE1F763-1193-A8DC-A623-783DCEE8C858}"/>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solidFill>
                  <a:schemeClr val="bg1"/>
                </a:solidFill>
              </a:defRPr>
            </a:lvl1pPr>
          </a:lstStyle>
          <a:p>
            <a:r>
              <a:rPr lang="en-US"/>
              <a:t>Click to edit Master title style</a:t>
            </a:r>
            <a:endParaRPr lang="en-US" dirty="0"/>
          </a:p>
        </p:txBody>
      </p:sp>
      <p:sp>
        <p:nvSpPr>
          <p:cNvPr id="6" name="CONFIDENTIAL AND PROPRIETARY | DO NOT DISTRIBUTE | © 2022 GROUNDTRUTH">
            <a:extLst>
              <a:ext uri="{FF2B5EF4-FFF2-40B4-BE49-F238E27FC236}">
                <a16:creationId xmlns:a16="http://schemas.microsoft.com/office/drawing/2014/main" id="{68CDD7C7-B579-8049-DCC5-C131E484E00F}"/>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Tree>
    <p:extLst>
      <p:ext uri="{BB962C8B-B14F-4D97-AF65-F5344CB8AC3E}">
        <p14:creationId xmlns:p14="http://schemas.microsoft.com/office/powerpoint/2010/main" val="3520728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slide-top-im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930F144F-BF89-917A-9E54-3D8B1FA0AB23}"/>
              </a:ext>
            </a:extLst>
          </p:cNvPr>
          <p:cNvSpPr>
            <a:spLocks noGrp="1"/>
          </p:cNvSpPr>
          <p:nvPr>
            <p:ph type="pic" sz="quarter" idx="13"/>
          </p:nvPr>
        </p:nvSpPr>
        <p:spPr>
          <a:xfrm>
            <a:off x="0" y="0"/>
            <a:ext cx="12192000" cy="4021015"/>
          </a:xfrm>
          <a:prstGeom prst="rect">
            <a:avLst/>
          </a:prstGeom>
          <a:solidFill>
            <a:schemeClr val="accent4"/>
          </a:solidFill>
        </p:spPr>
        <p:txBody>
          <a:bodyPr/>
          <a:lstStyle>
            <a:lvl1pPr>
              <a:defRPr b="0" i="0">
                <a:latin typeface="Roboto" panose="02000000000000000000" pitchFamily="2" charset="0"/>
              </a:defRPr>
            </a:lvl1pPr>
          </a:lstStyle>
          <a:p>
            <a:r>
              <a:rPr lang="en-US"/>
              <a:t>Click icon to add picture</a:t>
            </a:r>
            <a:endParaRPr lang="en-US" dirty="0"/>
          </a:p>
        </p:txBody>
      </p:sp>
      <p:pic>
        <p:nvPicPr>
          <p:cNvPr id="14" name="Picture 15" descr="Picture 15">
            <a:extLst>
              <a:ext uri="{FF2B5EF4-FFF2-40B4-BE49-F238E27FC236}">
                <a16:creationId xmlns:a16="http://schemas.microsoft.com/office/drawing/2014/main" id="{4384EF7A-AE84-BBC6-910E-0344BDE7E28F}"/>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7" name="TextBox 6">
            <a:extLst>
              <a:ext uri="{FF2B5EF4-FFF2-40B4-BE49-F238E27FC236}">
                <a16:creationId xmlns:a16="http://schemas.microsoft.com/office/drawing/2014/main" id="{EB454E3D-2745-F00D-5A34-13F2BAD999CB}"/>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3" name="Text Placeholder 7">
            <a:extLst>
              <a:ext uri="{FF2B5EF4-FFF2-40B4-BE49-F238E27FC236}">
                <a16:creationId xmlns:a16="http://schemas.microsoft.com/office/drawing/2014/main" id="{F533C90A-8C3B-F710-146C-74BC54DD06A4}"/>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solidFill>
                  <a:schemeClr val="bg1"/>
                </a:solidFill>
                <a:latin typeface="Roboto" panose="02000000000000000000" pitchFamily="2" charset="0"/>
              </a:defRPr>
            </a:lvl1pPr>
          </a:lstStyle>
          <a:p>
            <a:pPr lvl="0"/>
            <a:r>
              <a:rPr lang="en-US" dirty="0"/>
              <a:t>Sub-header </a:t>
            </a:r>
          </a:p>
        </p:txBody>
      </p:sp>
      <p:sp>
        <p:nvSpPr>
          <p:cNvPr id="4" name="Title 12">
            <a:extLst>
              <a:ext uri="{FF2B5EF4-FFF2-40B4-BE49-F238E27FC236}">
                <a16:creationId xmlns:a16="http://schemas.microsoft.com/office/drawing/2014/main" id="{08D19955-D518-75F8-0D03-DC2DF6115258}"/>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solidFill>
                  <a:schemeClr val="bg1"/>
                </a:solidFill>
              </a:defRPr>
            </a:lvl1pPr>
          </a:lstStyle>
          <a:p>
            <a:r>
              <a:rPr lang="en-US"/>
              <a:t>Click to edit Master title style</a:t>
            </a:r>
            <a:endParaRPr lang="en-US" dirty="0"/>
          </a:p>
        </p:txBody>
      </p:sp>
      <p:sp>
        <p:nvSpPr>
          <p:cNvPr id="6" name="CONFIDENTIAL AND PROPRIETARY | DO NOT DISTRIBUTE | © 2022 GROUNDTRUTH">
            <a:extLst>
              <a:ext uri="{FF2B5EF4-FFF2-40B4-BE49-F238E27FC236}">
                <a16:creationId xmlns:a16="http://schemas.microsoft.com/office/drawing/2014/main" id="{4FBAEC59-C438-9EA5-30BB-1681E74ECB33}"/>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Tree>
    <p:extLst>
      <p:ext uri="{BB962C8B-B14F-4D97-AF65-F5344CB8AC3E}">
        <p14:creationId xmlns:p14="http://schemas.microsoft.com/office/powerpoint/2010/main" val="707877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slide-gradient-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38018-BD9B-1828-6CAB-5FA2266B0E96}"/>
              </a:ext>
            </a:extLst>
          </p:cNvPr>
          <p:cNvPicPr>
            <a:picLocks noChangeAspect="1"/>
          </p:cNvPicPr>
          <p:nvPr userDrawn="1"/>
        </p:nvPicPr>
        <p:blipFill>
          <a:blip r:embed="rId2"/>
          <a:stretch>
            <a:fillRect/>
          </a:stretch>
        </p:blipFill>
        <p:spPr>
          <a:xfrm rot="5400000">
            <a:off x="-3306229" y="3299880"/>
            <a:ext cx="6858003" cy="245544"/>
          </a:xfrm>
          <a:prstGeom prst="rect">
            <a:avLst/>
          </a:prstGeom>
        </p:spPr>
      </p:pic>
      <p:sp>
        <p:nvSpPr>
          <p:cNvPr id="8" name="Text Placeholder 7">
            <a:extLst>
              <a:ext uri="{FF2B5EF4-FFF2-40B4-BE49-F238E27FC236}">
                <a16:creationId xmlns:a16="http://schemas.microsoft.com/office/drawing/2014/main" id="{30AEA33F-E61C-A37E-EAA6-421278976689}"/>
              </a:ext>
            </a:extLst>
          </p:cNvPr>
          <p:cNvSpPr>
            <a:spLocks noGrp="1"/>
          </p:cNvSpPr>
          <p:nvPr>
            <p:ph type="body" sz="quarter" idx="13"/>
          </p:nvPr>
        </p:nvSpPr>
        <p:spPr>
          <a:xfrm>
            <a:off x="615462" y="2430402"/>
            <a:ext cx="5067300" cy="3646488"/>
          </a:xfrm>
          <a:prstGeom prst="rect">
            <a:avLst/>
          </a:prstGeom>
        </p:spPr>
        <p:txBody>
          <a:bodyPr/>
          <a:lstStyle>
            <a:lvl1pPr>
              <a:lnSpc>
                <a:spcPct val="110000"/>
              </a:lnSpc>
              <a:spcAft>
                <a:spcPts val="600"/>
              </a:spcAft>
              <a:defRPr sz="1400" b="0" i="0">
                <a:latin typeface="Roboto" panose="02000000000000000000" pitchFamily="2" charset="0"/>
              </a:defRPr>
            </a:lvl1pPr>
            <a:lvl2pPr marL="685800" indent="-228600">
              <a:lnSpc>
                <a:spcPct val="110000"/>
              </a:lnSpc>
              <a:spcAft>
                <a:spcPts val="600"/>
              </a:spcAft>
              <a:buFont typeface="Courier New" panose="02070309020205020404" pitchFamily="49" charset="0"/>
              <a:buChar char="o"/>
              <a:defRPr sz="1400" b="0" i="0">
                <a:latin typeface="Roboto" panose="02000000000000000000" pitchFamily="2" charset="0"/>
              </a:defRPr>
            </a:lvl2pPr>
            <a:lvl3pPr marL="1143000" indent="-228600">
              <a:lnSpc>
                <a:spcPct val="110000"/>
              </a:lnSpc>
              <a:spcAft>
                <a:spcPts val="600"/>
              </a:spcAft>
              <a:buFont typeface="Arial" panose="020B0604020202020204" pitchFamily="34" charset="0"/>
              <a:buChar char="•"/>
              <a:defRPr sz="1400" b="0" i="0">
                <a:latin typeface="Roboto" panose="02000000000000000000" pitchFamily="2" charset="0"/>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pic>
        <p:nvPicPr>
          <p:cNvPr id="14" name="Picture 15" descr="Picture 15">
            <a:extLst>
              <a:ext uri="{FF2B5EF4-FFF2-40B4-BE49-F238E27FC236}">
                <a16:creationId xmlns:a16="http://schemas.microsoft.com/office/drawing/2014/main" id="{4384EF7A-AE84-BBC6-910E-0344BDE7E28F}"/>
              </a:ext>
            </a:extLst>
          </p:cNvPr>
          <p:cNvPicPr>
            <a:picLocks noChangeAspect="1"/>
          </p:cNvPicPr>
          <p:nvPr/>
        </p:nvPicPr>
        <p:blipFill>
          <a:blip r:embed="rId3"/>
          <a:stretch>
            <a:fillRect/>
          </a:stretch>
        </p:blipFill>
        <p:spPr>
          <a:xfrm>
            <a:off x="368282" y="6515492"/>
            <a:ext cx="130673" cy="171810"/>
          </a:xfrm>
          <a:prstGeom prst="rect">
            <a:avLst/>
          </a:prstGeom>
          <a:ln w="12700">
            <a:miter lim="400000"/>
          </a:ln>
        </p:spPr>
      </p:pic>
      <p:sp>
        <p:nvSpPr>
          <p:cNvPr id="17" name="TextBox 16">
            <a:extLst>
              <a:ext uri="{FF2B5EF4-FFF2-40B4-BE49-F238E27FC236}">
                <a16:creationId xmlns:a16="http://schemas.microsoft.com/office/drawing/2014/main" id="{72E506C6-3E84-22EC-AA5D-DD74D69949E0}"/>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6" name="CONFIDENTIAL AND PROPRIETARY | DO NOT DISTRIBUTE | © 2022 GROUNDTRUTH">
            <a:extLst>
              <a:ext uri="{FF2B5EF4-FFF2-40B4-BE49-F238E27FC236}">
                <a16:creationId xmlns:a16="http://schemas.microsoft.com/office/drawing/2014/main" id="{B3B5C9DF-64FC-12D6-E4E9-DE25643FAB1A}"/>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9" name="Text Placeholder 7">
            <a:extLst>
              <a:ext uri="{FF2B5EF4-FFF2-40B4-BE49-F238E27FC236}">
                <a16:creationId xmlns:a16="http://schemas.microsoft.com/office/drawing/2014/main" id="{F2637CD4-0DD6-C75B-07DD-93A3E99FCF58}"/>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0" name="Title 12">
            <a:extLst>
              <a:ext uri="{FF2B5EF4-FFF2-40B4-BE49-F238E27FC236}">
                <a16:creationId xmlns:a16="http://schemas.microsoft.com/office/drawing/2014/main" id="{3A3E85CA-E1D7-E2AD-D9C0-2C40BD99F582}"/>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Tree>
    <p:extLst>
      <p:ext uri="{BB962C8B-B14F-4D97-AF65-F5344CB8AC3E}">
        <p14:creationId xmlns:p14="http://schemas.microsoft.com/office/powerpoint/2010/main" val="271078783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slide-gradient-botto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9E6E5-0491-52C0-3440-AA73965976E5}"/>
              </a:ext>
            </a:extLst>
          </p:cNvPr>
          <p:cNvPicPr>
            <a:picLocks noChangeAspect="1"/>
          </p:cNvPicPr>
          <p:nvPr userDrawn="1"/>
        </p:nvPicPr>
        <p:blipFill>
          <a:blip r:embed="rId2"/>
          <a:stretch>
            <a:fillRect/>
          </a:stretch>
        </p:blipFill>
        <p:spPr>
          <a:xfrm>
            <a:off x="0" y="6674638"/>
            <a:ext cx="12192000" cy="215445"/>
          </a:xfrm>
          <a:prstGeom prst="rect">
            <a:avLst/>
          </a:prstGeom>
        </p:spPr>
      </p:pic>
      <p:pic>
        <p:nvPicPr>
          <p:cNvPr id="14" name="Picture 15" descr="Picture 15">
            <a:extLst>
              <a:ext uri="{FF2B5EF4-FFF2-40B4-BE49-F238E27FC236}">
                <a16:creationId xmlns:a16="http://schemas.microsoft.com/office/drawing/2014/main" id="{4384EF7A-AE84-BBC6-910E-0344BDE7E28F}"/>
              </a:ext>
            </a:extLst>
          </p:cNvPr>
          <p:cNvPicPr>
            <a:picLocks noChangeAspect="1"/>
          </p:cNvPicPr>
          <p:nvPr/>
        </p:nvPicPr>
        <p:blipFill>
          <a:blip r:embed="rId3"/>
          <a:stretch>
            <a:fillRect/>
          </a:stretch>
        </p:blipFill>
        <p:spPr>
          <a:xfrm>
            <a:off x="368282" y="6515492"/>
            <a:ext cx="130673" cy="171810"/>
          </a:xfrm>
          <a:prstGeom prst="rect">
            <a:avLst/>
          </a:prstGeom>
          <a:ln w="12700">
            <a:miter lim="400000"/>
          </a:ln>
        </p:spPr>
      </p:pic>
      <p:sp>
        <p:nvSpPr>
          <p:cNvPr id="17" name="TextBox 16">
            <a:extLst>
              <a:ext uri="{FF2B5EF4-FFF2-40B4-BE49-F238E27FC236}">
                <a16:creationId xmlns:a16="http://schemas.microsoft.com/office/drawing/2014/main" id="{72E506C6-3E84-22EC-AA5D-DD74D69949E0}"/>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6" name="CONFIDENTIAL AND PROPRIETARY | DO NOT DISTRIBUTE | © 2022 GROUNDTRUTH">
            <a:extLst>
              <a:ext uri="{FF2B5EF4-FFF2-40B4-BE49-F238E27FC236}">
                <a16:creationId xmlns:a16="http://schemas.microsoft.com/office/drawing/2014/main" id="{90ADA63F-BA2F-2198-1394-5AFE65300D8B}"/>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7" name="Text Placeholder 7">
            <a:extLst>
              <a:ext uri="{FF2B5EF4-FFF2-40B4-BE49-F238E27FC236}">
                <a16:creationId xmlns:a16="http://schemas.microsoft.com/office/drawing/2014/main" id="{F5AFA1B1-9131-CDB3-5806-18E09B1DCAC3}"/>
              </a:ext>
            </a:extLst>
          </p:cNvPr>
          <p:cNvSpPr>
            <a:spLocks noGrp="1"/>
          </p:cNvSpPr>
          <p:nvPr>
            <p:ph type="body" sz="quarter" idx="13"/>
          </p:nvPr>
        </p:nvSpPr>
        <p:spPr>
          <a:xfrm>
            <a:off x="615462" y="2430402"/>
            <a:ext cx="5067300" cy="3646488"/>
          </a:xfrm>
          <a:prstGeom prst="rect">
            <a:avLst/>
          </a:prstGeom>
        </p:spPr>
        <p:txBody>
          <a:bodyPr/>
          <a:lstStyle>
            <a:lvl1pPr>
              <a:lnSpc>
                <a:spcPct val="110000"/>
              </a:lnSpc>
              <a:spcAft>
                <a:spcPts val="600"/>
              </a:spcAft>
              <a:defRPr sz="1400" b="0" i="0">
                <a:latin typeface="Roboto" panose="02000000000000000000" pitchFamily="2" charset="0"/>
              </a:defRPr>
            </a:lvl1pPr>
            <a:lvl2pPr marL="685800" indent="-228600">
              <a:lnSpc>
                <a:spcPct val="110000"/>
              </a:lnSpc>
              <a:spcAft>
                <a:spcPts val="600"/>
              </a:spcAft>
              <a:buFont typeface="Courier New" panose="02070309020205020404" pitchFamily="49" charset="0"/>
              <a:buChar char="o"/>
              <a:defRPr sz="1400" b="0" i="0">
                <a:latin typeface="Roboto" panose="02000000000000000000" pitchFamily="2" charset="0"/>
              </a:defRPr>
            </a:lvl2pPr>
            <a:lvl3pPr marL="1143000" indent="-228600">
              <a:lnSpc>
                <a:spcPct val="110000"/>
              </a:lnSpc>
              <a:spcAft>
                <a:spcPts val="600"/>
              </a:spcAft>
              <a:buFont typeface="Arial" panose="020B0604020202020204" pitchFamily="34" charset="0"/>
              <a:buChar char="•"/>
              <a:defRPr sz="1400" b="0" i="0">
                <a:latin typeface="Roboto" panose="02000000000000000000" pitchFamily="2" charset="0"/>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4AF2EBFB-3EF3-F727-2C54-581B6008D0B7}"/>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9" name="Title 12">
            <a:extLst>
              <a:ext uri="{FF2B5EF4-FFF2-40B4-BE49-F238E27FC236}">
                <a16:creationId xmlns:a16="http://schemas.microsoft.com/office/drawing/2014/main" id="{4D480B5B-FA1B-8CB9-49B3-5DF69E25AF4A}"/>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Tree>
    <p:extLst>
      <p:ext uri="{BB962C8B-B14F-4D97-AF65-F5344CB8AC3E}">
        <p14:creationId xmlns:p14="http://schemas.microsoft.com/office/powerpoint/2010/main" val="90736394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02-im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FF4E211-144F-A183-7E4C-8864B247E55F}"/>
              </a:ext>
            </a:extLst>
          </p:cNvPr>
          <p:cNvSpPr>
            <a:spLocks noGrp="1"/>
          </p:cNvSpPr>
          <p:nvPr>
            <p:ph type="pic" sz="quarter" idx="14"/>
          </p:nvPr>
        </p:nvSpPr>
        <p:spPr>
          <a:xfrm>
            <a:off x="0" y="0"/>
            <a:ext cx="12192000" cy="6286500"/>
          </a:xfrm>
          <a:prstGeom prst="rect">
            <a:avLst/>
          </a:prstGeom>
          <a:gradFill>
            <a:gsLst>
              <a:gs pos="61000">
                <a:schemeClr val="accent4">
                  <a:alpha val="84873"/>
                </a:schemeClr>
              </a:gs>
              <a:gs pos="0">
                <a:schemeClr val="accent1">
                  <a:alpha val="48000"/>
                </a:schemeClr>
              </a:gs>
              <a:gs pos="100000">
                <a:schemeClr val="accent2">
                  <a:alpha val="0"/>
                </a:schemeClr>
              </a:gs>
            </a:gsLst>
            <a:path path="circle">
              <a:fillToRect r="100000" b="100000"/>
            </a:path>
          </a:gradFill>
        </p:spPr>
        <p:txBody>
          <a:bodyPr/>
          <a:lstStyle>
            <a:lvl1pPr>
              <a:defRPr b="0" i="0">
                <a:latin typeface="Roboto" panose="02000000000000000000" pitchFamily="2" charset="0"/>
              </a:defRPr>
            </a:lvl1pPr>
          </a:lstStyle>
          <a:p>
            <a:r>
              <a:rPr lang="en-US"/>
              <a:t>Click icon to add picture</a:t>
            </a:r>
            <a:endParaRPr lang="en-US" dirty="0"/>
          </a:p>
        </p:txBody>
      </p:sp>
      <p:sp>
        <p:nvSpPr>
          <p:cNvPr id="3" name="Oval 2">
            <a:extLst>
              <a:ext uri="{FF2B5EF4-FFF2-40B4-BE49-F238E27FC236}">
                <a16:creationId xmlns:a16="http://schemas.microsoft.com/office/drawing/2014/main" id="{D617F36F-5343-EEC3-60FA-FAAAB0594305}"/>
              </a:ext>
            </a:extLst>
          </p:cNvPr>
          <p:cNvSpPr/>
          <p:nvPr userDrawn="1"/>
        </p:nvSpPr>
        <p:spPr>
          <a:xfrm>
            <a:off x="5910716" y="-1059950"/>
            <a:ext cx="9174888" cy="9174888"/>
          </a:xfrm>
          <a:prstGeom prst="ellipse">
            <a:avLst/>
          </a:prstGeom>
          <a:gradFill>
            <a:gsLst>
              <a:gs pos="0">
                <a:schemeClr val="accent1">
                  <a:alpha val="31000"/>
                </a:schemeClr>
              </a:gs>
              <a:gs pos="60000">
                <a:schemeClr val="accent2">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A57449B-2EF5-50CF-C708-FB91751B6150}"/>
              </a:ext>
            </a:extLst>
          </p:cNvPr>
          <p:cNvSpPr/>
          <p:nvPr userDrawn="1"/>
        </p:nvSpPr>
        <p:spPr>
          <a:xfrm>
            <a:off x="7674442" y="727330"/>
            <a:ext cx="4536219" cy="5390644"/>
          </a:xfrm>
          <a:custGeom>
            <a:avLst/>
            <a:gdLst>
              <a:gd name="connsiteX0" fmla="*/ 2695322 w 4536219"/>
              <a:gd name="connsiteY0" fmla="*/ 0 h 5390644"/>
              <a:gd name="connsiteX1" fmla="*/ 4409797 w 4536219"/>
              <a:gd name="connsiteY1" fmla="*/ 615481 h 5390644"/>
              <a:gd name="connsiteX2" fmla="*/ 4536219 w 4536219"/>
              <a:gd name="connsiteY2" fmla="*/ 730381 h 5390644"/>
              <a:gd name="connsiteX3" fmla="*/ 4536219 w 4536219"/>
              <a:gd name="connsiteY3" fmla="*/ 4660263 h 5390644"/>
              <a:gd name="connsiteX4" fmla="*/ 4409797 w 4536219"/>
              <a:gd name="connsiteY4" fmla="*/ 4775163 h 5390644"/>
              <a:gd name="connsiteX5" fmla="*/ 2695322 w 4536219"/>
              <a:gd name="connsiteY5" fmla="*/ 5390644 h 5390644"/>
              <a:gd name="connsiteX6" fmla="*/ 0 w 4536219"/>
              <a:gd name="connsiteY6" fmla="*/ 2695322 h 5390644"/>
              <a:gd name="connsiteX7" fmla="*/ 2695322 w 4536219"/>
              <a:gd name="connsiteY7" fmla="*/ 0 h 539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219" h="5390644">
                <a:moveTo>
                  <a:pt x="2695322" y="0"/>
                </a:moveTo>
                <a:cubicBezTo>
                  <a:pt x="3346578" y="0"/>
                  <a:pt x="3943886" y="230977"/>
                  <a:pt x="4409797" y="615481"/>
                </a:cubicBezTo>
                <a:lnTo>
                  <a:pt x="4536219" y="730381"/>
                </a:lnTo>
                <a:lnTo>
                  <a:pt x="4536219" y="4660263"/>
                </a:lnTo>
                <a:lnTo>
                  <a:pt x="4409797" y="4775163"/>
                </a:lnTo>
                <a:cubicBezTo>
                  <a:pt x="3943886" y="5159667"/>
                  <a:pt x="3346578" y="5390644"/>
                  <a:pt x="2695322" y="5390644"/>
                </a:cubicBezTo>
                <a:cubicBezTo>
                  <a:pt x="1206737" y="5390644"/>
                  <a:pt x="0" y="4183907"/>
                  <a:pt x="0" y="2695322"/>
                </a:cubicBezTo>
                <a:cubicBezTo>
                  <a:pt x="0" y="1206737"/>
                  <a:pt x="1206737" y="0"/>
                  <a:pt x="2695322" y="0"/>
                </a:cubicBezTo>
                <a:close/>
              </a:path>
            </a:pathLst>
          </a:custGeom>
          <a:gradFill flip="none" rotWithShape="1">
            <a:gsLst>
              <a:gs pos="4000">
                <a:schemeClr val="accent1">
                  <a:alpha val="71000"/>
                </a:schemeClr>
              </a:gs>
              <a:gs pos="87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 Placeholder 6">
            <a:extLst>
              <a:ext uri="{FF2B5EF4-FFF2-40B4-BE49-F238E27FC236}">
                <a16:creationId xmlns:a16="http://schemas.microsoft.com/office/drawing/2014/main" id="{FBF14975-6472-3095-F6FF-900EC0382055}"/>
              </a:ext>
            </a:extLst>
          </p:cNvPr>
          <p:cNvSpPr>
            <a:spLocks noGrp="1"/>
          </p:cNvSpPr>
          <p:nvPr>
            <p:ph type="body" sz="quarter" idx="10" hasCustomPrompt="1"/>
          </p:nvPr>
        </p:nvSpPr>
        <p:spPr>
          <a:xfrm>
            <a:off x="1168124" y="2423845"/>
            <a:ext cx="8260400" cy="1465536"/>
          </a:xfrm>
          <a:prstGeom prst="rect">
            <a:avLst/>
          </a:prstGeom>
        </p:spPr>
        <p:txBody>
          <a:bodyPr anchor="b"/>
          <a:lstStyle>
            <a:lvl1pPr marL="0" indent="0">
              <a:lnSpc>
                <a:spcPct val="100000"/>
              </a:lnSpc>
              <a:buNone/>
              <a:defRPr sz="4000" b="1" i="0">
                <a:solidFill>
                  <a:schemeClr val="tx1"/>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slide</a:t>
            </a:r>
          </a:p>
        </p:txBody>
      </p:sp>
      <p:pic>
        <p:nvPicPr>
          <p:cNvPr id="5" name="Image" descr="Image">
            <a:extLst>
              <a:ext uri="{FF2B5EF4-FFF2-40B4-BE49-F238E27FC236}">
                <a16:creationId xmlns:a16="http://schemas.microsoft.com/office/drawing/2014/main" id="{35059920-718A-EF0F-3A40-1C32EAF625CD}"/>
              </a:ext>
            </a:extLst>
          </p:cNvPr>
          <p:cNvPicPr>
            <a:picLocks noChangeAspect="1"/>
          </p:cNvPicPr>
          <p:nvPr/>
        </p:nvPicPr>
        <p:blipFill>
          <a:blip r:embed="rId2"/>
          <a:stretch>
            <a:fillRect/>
          </a:stretch>
        </p:blipFill>
        <p:spPr>
          <a:xfrm>
            <a:off x="1168124" y="1229056"/>
            <a:ext cx="2484392" cy="698501"/>
          </a:xfrm>
          <a:prstGeom prst="rect">
            <a:avLst/>
          </a:prstGeom>
          <a:ln w="12700">
            <a:miter lim="400000"/>
          </a:ln>
        </p:spPr>
      </p:pic>
      <p:sp>
        <p:nvSpPr>
          <p:cNvPr id="9" name="Text Placeholder 6">
            <a:extLst>
              <a:ext uri="{FF2B5EF4-FFF2-40B4-BE49-F238E27FC236}">
                <a16:creationId xmlns:a16="http://schemas.microsoft.com/office/drawing/2014/main" id="{57F67F52-1146-8359-5107-91E5BB088EE7}"/>
              </a:ext>
            </a:extLst>
          </p:cNvPr>
          <p:cNvSpPr>
            <a:spLocks noGrp="1"/>
          </p:cNvSpPr>
          <p:nvPr>
            <p:ph type="body" sz="quarter" idx="11" hasCustomPrompt="1"/>
          </p:nvPr>
        </p:nvSpPr>
        <p:spPr>
          <a:xfrm>
            <a:off x="1168124" y="4013926"/>
            <a:ext cx="8260400" cy="539488"/>
          </a:xfrm>
          <a:prstGeom prst="rect">
            <a:avLst/>
          </a:prstGeom>
        </p:spPr>
        <p:txBody>
          <a:bodyPr anchor="t"/>
          <a:lstStyle>
            <a:lvl1pPr marL="0" indent="0">
              <a:lnSpc>
                <a:spcPct val="100000"/>
              </a:lnSpc>
              <a:buNone/>
              <a:defRPr sz="1400" b="1" i="0" spc="300">
                <a:solidFill>
                  <a:schemeClr val="accent1"/>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DATE/BRAND</a:t>
            </a:r>
          </a:p>
        </p:txBody>
      </p:sp>
      <p:pic>
        <p:nvPicPr>
          <p:cNvPr id="6" name="Picture 5">
            <a:extLst>
              <a:ext uri="{FF2B5EF4-FFF2-40B4-BE49-F238E27FC236}">
                <a16:creationId xmlns:a16="http://schemas.microsoft.com/office/drawing/2014/main" id="{B0A0A89C-5E0E-8281-7D4E-F20824D163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8124" y="1222729"/>
            <a:ext cx="2484392" cy="698609"/>
          </a:xfrm>
          <a:prstGeom prst="rect">
            <a:avLst/>
          </a:prstGeom>
        </p:spPr>
      </p:pic>
      <p:sp>
        <p:nvSpPr>
          <p:cNvPr id="4" name="Content Placeholder 3">
            <a:extLst>
              <a:ext uri="{FF2B5EF4-FFF2-40B4-BE49-F238E27FC236}">
                <a16:creationId xmlns:a16="http://schemas.microsoft.com/office/drawing/2014/main" id="{91AB1CB6-1DF9-F9B4-C98A-29226BC7BD9D}"/>
              </a:ext>
            </a:extLst>
          </p:cNvPr>
          <p:cNvSpPr>
            <a:spLocks noGrp="1"/>
          </p:cNvSpPr>
          <p:nvPr>
            <p:ph sz="quarter" idx="13" hasCustomPrompt="1"/>
          </p:nvPr>
        </p:nvSpPr>
        <p:spPr>
          <a:xfrm>
            <a:off x="8898829" y="2423845"/>
            <a:ext cx="2192337" cy="2190750"/>
          </a:xfrm>
          <a:prstGeom prst="rect">
            <a:avLst/>
          </a:prstGeom>
        </p:spPr>
        <p:txBody>
          <a:bodyPr/>
          <a:lstStyle>
            <a:lvl1pPr marL="0" indent="0" algn="ctr">
              <a:buFontTx/>
              <a:buNone/>
              <a:defRPr b="0" i="0">
                <a:latin typeface="Roboto" panose="02000000000000000000" pitchFamily="2" charset="0"/>
              </a:defRPr>
            </a:lvl1pPr>
            <a:lvl2pPr marL="457200" indent="0" algn="ctr">
              <a:buNone/>
              <a:defRPr/>
            </a:lvl2pPr>
          </a:lstStyle>
          <a:p>
            <a:pPr lvl="0"/>
            <a:r>
              <a:rPr lang="en-US" dirty="0"/>
              <a:t>Insert logo here</a:t>
            </a:r>
          </a:p>
        </p:txBody>
      </p:sp>
    </p:spTree>
    <p:extLst>
      <p:ext uri="{BB962C8B-B14F-4D97-AF65-F5344CB8AC3E}">
        <p14:creationId xmlns:p14="http://schemas.microsoft.com/office/powerpoint/2010/main" val="3106235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slide-chart">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DBE9F0E7-1402-3716-B935-19677D56E03F}"/>
              </a:ext>
            </a:extLst>
          </p:cNvPr>
          <p:cNvSpPr/>
          <p:nvPr userDrawn="1"/>
        </p:nvSpPr>
        <p:spPr>
          <a:xfrm>
            <a:off x="8254030" y="0"/>
            <a:ext cx="3937972" cy="4868883"/>
          </a:xfrm>
          <a:custGeom>
            <a:avLst/>
            <a:gdLst>
              <a:gd name="connsiteX0" fmla="*/ 1481075 w 3937972"/>
              <a:gd name="connsiteY0" fmla="*/ 0 h 4868883"/>
              <a:gd name="connsiteX1" fmla="*/ 3937972 w 3937972"/>
              <a:gd name="connsiteY1" fmla="*/ 0 h 4868883"/>
              <a:gd name="connsiteX2" fmla="*/ 3937972 w 3937972"/>
              <a:gd name="connsiteY2" fmla="*/ 4204553 h 4868883"/>
              <a:gd name="connsiteX3" fmla="*/ 3367544 w 3937972"/>
              <a:gd name="connsiteY3" fmla="*/ 4650009 h 4868883"/>
              <a:gd name="connsiteX4" fmla="*/ 1917652 w 3937972"/>
              <a:gd name="connsiteY4" fmla="*/ 4471645 h 4868883"/>
              <a:gd name="connsiteX5" fmla="*/ 218875 w 3937972"/>
              <a:gd name="connsiteY5" fmla="*/ 2296275 h 4868883"/>
              <a:gd name="connsiteX6" fmla="*/ 397239 w 3937972"/>
              <a:gd name="connsiteY6" fmla="*/ 846383 h 4868883"/>
              <a:gd name="connsiteX7" fmla="*/ 1481075 w 3937972"/>
              <a:gd name="connsiteY7"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972" h="4868883">
                <a:moveTo>
                  <a:pt x="1481075" y="0"/>
                </a:moveTo>
                <a:lnTo>
                  <a:pt x="3937972" y="0"/>
                </a:lnTo>
                <a:lnTo>
                  <a:pt x="3937972" y="4204553"/>
                </a:lnTo>
                <a:lnTo>
                  <a:pt x="3367544" y="4650009"/>
                </a:lnTo>
                <a:cubicBezTo>
                  <a:pt x="2917914" y="5001131"/>
                  <a:pt x="2268775" y="4921275"/>
                  <a:pt x="1917652" y="4471645"/>
                </a:cubicBezTo>
                <a:lnTo>
                  <a:pt x="218875" y="2296275"/>
                </a:lnTo>
                <a:cubicBezTo>
                  <a:pt x="-132247" y="1846645"/>
                  <a:pt x="-52391" y="1197506"/>
                  <a:pt x="397239" y="846383"/>
                </a:cubicBezTo>
                <a:lnTo>
                  <a:pt x="1481075" y="0"/>
                </a:lnTo>
                <a:close/>
              </a:path>
            </a:pathLst>
          </a:custGeom>
          <a:gradFill>
            <a:gsLst>
              <a:gs pos="0">
                <a:schemeClr val="accent2">
                  <a:alpha val="8608"/>
                </a:schemeClr>
              </a:gs>
              <a:gs pos="64000">
                <a:schemeClr val="accent1">
                  <a:alpha val="28022"/>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24D4375D-1DE4-7629-97EB-32459228CAA9}"/>
              </a:ext>
            </a:extLst>
          </p:cNvPr>
          <p:cNvSpPr/>
          <p:nvPr userDrawn="1"/>
        </p:nvSpPr>
        <p:spPr>
          <a:xfrm>
            <a:off x="9578292" y="0"/>
            <a:ext cx="2631997" cy="5261131"/>
          </a:xfrm>
          <a:custGeom>
            <a:avLst/>
            <a:gdLst>
              <a:gd name="connsiteX0" fmla="*/ 1992420 w 2631997"/>
              <a:gd name="connsiteY0" fmla="*/ 0 h 5261131"/>
              <a:gd name="connsiteX1" fmla="*/ 2631997 w 2631997"/>
              <a:gd name="connsiteY1" fmla="*/ 0 h 5261131"/>
              <a:gd name="connsiteX2" fmla="*/ 2631997 w 2631997"/>
              <a:gd name="connsiteY2" fmla="*/ 5261131 h 5261131"/>
              <a:gd name="connsiteX3" fmla="*/ 2605659 w 2631997"/>
              <a:gd name="connsiteY3" fmla="*/ 5260424 h 5261131"/>
              <a:gd name="connsiteX4" fmla="*/ 1917653 w 2631997"/>
              <a:gd name="connsiteY4" fmla="*/ 4870960 h 5261131"/>
              <a:gd name="connsiteX5" fmla="*/ 218876 w 2631997"/>
              <a:gd name="connsiteY5" fmla="*/ 2695590 h 5261131"/>
              <a:gd name="connsiteX6" fmla="*/ 397240 w 2631997"/>
              <a:gd name="connsiteY6" fmla="*/ 1245698 h 5261131"/>
              <a:gd name="connsiteX7" fmla="*/ 1992420 w 2631997"/>
              <a:gd name="connsiteY7" fmla="*/ 0 h 52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997" h="5261131">
                <a:moveTo>
                  <a:pt x="1992420" y="0"/>
                </a:moveTo>
                <a:lnTo>
                  <a:pt x="2631997" y="0"/>
                </a:lnTo>
                <a:lnTo>
                  <a:pt x="2631997" y="5261131"/>
                </a:lnTo>
                <a:lnTo>
                  <a:pt x="2605659" y="5260424"/>
                </a:lnTo>
                <a:cubicBezTo>
                  <a:pt x="2343280" y="5228147"/>
                  <a:pt x="2093214" y="5095775"/>
                  <a:pt x="1917653" y="4870960"/>
                </a:cubicBezTo>
                <a:lnTo>
                  <a:pt x="218876" y="2695590"/>
                </a:lnTo>
                <a:cubicBezTo>
                  <a:pt x="-132248" y="2245961"/>
                  <a:pt x="-52391" y="1596821"/>
                  <a:pt x="397240" y="1245698"/>
                </a:cubicBezTo>
                <a:lnTo>
                  <a:pt x="1992420" y="0"/>
                </a:lnTo>
                <a:close/>
              </a:path>
            </a:pathLst>
          </a:custGeom>
          <a:gradFill>
            <a:gsLst>
              <a:gs pos="0">
                <a:schemeClr val="accent2">
                  <a:alpha val="19089"/>
                </a:schemeClr>
              </a:gs>
              <a:gs pos="64000">
                <a:schemeClr val="accent1">
                  <a:alpha val="66153"/>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5" descr="Picture 15">
            <a:extLst>
              <a:ext uri="{FF2B5EF4-FFF2-40B4-BE49-F238E27FC236}">
                <a16:creationId xmlns:a16="http://schemas.microsoft.com/office/drawing/2014/main" id="{4384EF7A-AE84-BBC6-910E-0344BDE7E28F}"/>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17" name="TextBox 16">
            <a:extLst>
              <a:ext uri="{FF2B5EF4-FFF2-40B4-BE49-F238E27FC236}">
                <a16:creationId xmlns:a16="http://schemas.microsoft.com/office/drawing/2014/main" id="{72E506C6-3E84-22EC-AA5D-DD74D69949E0}"/>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5" name="Content Placeholder 4">
            <a:extLst>
              <a:ext uri="{FF2B5EF4-FFF2-40B4-BE49-F238E27FC236}">
                <a16:creationId xmlns:a16="http://schemas.microsoft.com/office/drawing/2014/main" id="{267D8FFB-14A8-F2C7-D6EE-60E900B26FF6}"/>
              </a:ext>
            </a:extLst>
          </p:cNvPr>
          <p:cNvSpPr>
            <a:spLocks noGrp="1"/>
          </p:cNvSpPr>
          <p:nvPr>
            <p:ph sz="quarter" idx="12" hasCustomPrompt="1"/>
          </p:nvPr>
        </p:nvSpPr>
        <p:spPr>
          <a:xfrm>
            <a:off x="614974" y="2158585"/>
            <a:ext cx="10961076" cy="3664366"/>
          </a:xfrm>
          <a:prstGeom prst="rect">
            <a:avLst/>
          </a:prstGeom>
        </p:spPr>
        <p:txBody>
          <a:bodyPr/>
          <a:lstStyle>
            <a:lvl1pPr>
              <a:defRPr b="0" i="0">
                <a:latin typeface="Roboto" panose="02000000000000000000" pitchFamily="2" charset="0"/>
              </a:defRPr>
            </a:lvl1pPr>
          </a:lstStyle>
          <a:p>
            <a:pPr lvl="0"/>
            <a:r>
              <a:rPr lang="en-US" dirty="0"/>
              <a:t>Click to edit chart </a:t>
            </a:r>
          </a:p>
        </p:txBody>
      </p:sp>
      <p:sp>
        <p:nvSpPr>
          <p:cNvPr id="3" name="CONFIDENTIAL AND PROPRIETARY | DO NOT DISTRIBUTE | © 2022 GROUNDTRUTH">
            <a:extLst>
              <a:ext uri="{FF2B5EF4-FFF2-40B4-BE49-F238E27FC236}">
                <a16:creationId xmlns:a16="http://schemas.microsoft.com/office/drawing/2014/main" id="{634DF148-0D42-BB81-36E4-F259B1AF75BA}"/>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4" name="Text Placeholder 7">
            <a:extLst>
              <a:ext uri="{FF2B5EF4-FFF2-40B4-BE49-F238E27FC236}">
                <a16:creationId xmlns:a16="http://schemas.microsoft.com/office/drawing/2014/main" id="{812453C3-F36C-32ED-F1C8-B11964423915}"/>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6" name="Title 12">
            <a:extLst>
              <a:ext uri="{FF2B5EF4-FFF2-40B4-BE49-F238E27FC236}">
                <a16:creationId xmlns:a16="http://schemas.microsoft.com/office/drawing/2014/main" id="{404502E8-0395-4B94-C7FC-D240420CB220}"/>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Tree>
    <p:extLst>
      <p:ext uri="{BB962C8B-B14F-4D97-AF65-F5344CB8AC3E}">
        <p14:creationId xmlns:p14="http://schemas.microsoft.com/office/powerpoint/2010/main" val="35938812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section-navy">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B2368D-AB61-398A-A487-01ED66ADDF5E}"/>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bg1"/>
                </a:solidFill>
                <a:latin typeface="Roboto" panose="02000000000000000000" pitchFamily="2" charset="0"/>
              </a:rPr>
              <a:t>‹#›</a:t>
            </a:fld>
            <a:endParaRPr lang="en-US" sz="800" b="0" i="0" dirty="0">
              <a:solidFill>
                <a:schemeClr val="bg1"/>
              </a:solidFill>
              <a:latin typeface="Roboto" panose="02000000000000000000" pitchFamily="2" charset="0"/>
            </a:endParaRPr>
          </a:p>
        </p:txBody>
      </p:sp>
      <p:sp>
        <p:nvSpPr>
          <p:cNvPr id="7" name="Text Placeholder 6">
            <a:extLst>
              <a:ext uri="{FF2B5EF4-FFF2-40B4-BE49-F238E27FC236}">
                <a16:creationId xmlns:a16="http://schemas.microsoft.com/office/drawing/2014/main" id="{FBF14975-6472-3095-F6FF-900EC0382055}"/>
              </a:ext>
            </a:extLst>
          </p:cNvPr>
          <p:cNvSpPr>
            <a:spLocks noGrp="1"/>
          </p:cNvSpPr>
          <p:nvPr>
            <p:ph type="body" sz="quarter" idx="10" hasCustomPrompt="1"/>
          </p:nvPr>
        </p:nvSpPr>
        <p:spPr>
          <a:xfrm>
            <a:off x="1882666" y="2828131"/>
            <a:ext cx="8260400" cy="1201738"/>
          </a:xfrm>
          <a:prstGeom prst="rect">
            <a:avLst/>
          </a:prstGeom>
        </p:spPr>
        <p:txBody>
          <a:bodyPr anchor="ctr"/>
          <a:lstStyle>
            <a:lvl1pPr marL="0" indent="0">
              <a:lnSpc>
                <a:spcPct val="100000"/>
              </a:lnSpc>
              <a:buNone/>
              <a:defRPr sz="2800" b="1" i="0">
                <a:solidFill>
                  <a:schemeClr val="bg1"/>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slide</a:t>
            </a:r>
          </a:p>
        </p:txBody>
      </p:sp>
      <p:cxnSp>
        <p:nvCxnSpPr>
          <p:cNvPr id="2" name="Straight Connector 1">
            <a:extLst>
              <a:ext uri="{FF2B5EF4-FFF2-40B4-BE49-F238E27FC236}">
                <a16:creationId xmlns:a16="http://schemas.microsoft.com/office/drawing/2014/main" id="{3E5DF9DF-D8D1-2DD0-D200-D50FEB37232C}"/>
              </a:ext>
            </a:extLst>
          </p:cNvPr>
          <p:cNvCxnSpPr>
            <a:cxnSpLocks/>
          </p:cNvCxnSpPr>
          <p:nvPr/>
        </p:nvCxnSpPr>
        <p:spPr>
          <a:xfrm>
            <a:off x="1581668" y="3226834"/>
            <a:ext cx="0" cy="404332"/>
          </a:xfrm>
          <a:prstGeom prst="line">
            <a:avLst/>
          </a:prstGeom>
          <a:noFill/>
          <a:ln w="25400" cap="flat">
            <a:solidFill>
              <a:srgbClr val="F4F4F4"/>
            </a:solidFill>
            <a:prstDash val="solid"/>
            <a:round/>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640205B3-4CCF-8B55-C5A3-84923F20CA26}"/>
              </a:ext>
            </a:extLst>
          </p:cNvPr>
          <p:cNvPicPr>
            <a:picLocks noChangeAspect="1"/>
          </p:cNvPicPr>
          <p:nvPr userDrawn="1"/>
        </p:nvPicPr>
        <p:blipFill>
          <a:blip r:embed="rId2"/>
          <a:stretch>
            <a:fillRect/>
          </a:stretch>
        </p:blipFill>
        <p:spPr>
          <a:xfrm>
            <a:off x="740664" y="3127248"/>
            <a:ext cx="402336" cy="595457"/>
          </a:xfrm>
          <a:prstGeom prst="rect">
            <a:avLst/>
          </a:prstGeom>
        </p:spPr>
      </p:pic>
    </p:spTree>
    <p:extLst>
      <p:ext uri="{BB962C8B-B14F-4D97-AF65-F5344CB8AC3E}">
        <p14:creationId xmlns:p14="http://schemas.microsoft.com/office/powerpoint/2010/main" val="3521625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section-green">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B2368D-AB61-398A-A487-01ED66ADDF5E}"/>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4"/>
                </a:solidFill>
                <a:latin typeface="Roboto" panose="02000000000000000000" pitchFamily="2" charset="0"/>
              </a:rPr>
              <a:t>‹#›</a:t>
            </a:fld>
            <a:endParaRPr lang="en-US" sz="800" b="0" i="0" dirty="0">
              <a:solidFill>
                <a:schemeClr val="accent4"/>
              </a:solidFill>
              <a:latin typeface="Roboto" panose="02000000000000000000" pitchFamily="2" charset="0"/>
            </a:endParaRPr>
          </a:p>
        </p:txBody>
      </p:sp>
      <p:sp>
        <p:nvSpPr>
          <p:cNvPr id="7" name="Text Placeholder 6">
            <a:extLst>
              <a:ext uri="{FF2B5EF4-FFF2-40B4-BE49-F238E27FC236}">
                <a16:creationId xmlns:a16="http://schemas.microsoft.com/office/drawing/2014/main" id="{FBF14975-6472-3095-F6FF-900EC0382055}"/>
              </a:ext>
            </a:extLst>
          </p:cNvPr>
          <p:cNvSpPr>
            <a:spLocks noGrp="1"/>
          </p:cNvSpPr>
          <p:nvPr>
            <p:ph type="body" sz="quarter" idx="10" hasCustomPrompt="1"/>
          </p:nvPr>
        </p:nvSpPr>
        <p:spPr>
          <a:xfrm>
            <a:off x="1882666" y="2828131"/>
            <a:ext cx="8260400" cy="1201738"/>
          </a:xfrm>
          <a:prstGeom prst="rect">
            <a:avLst/>
          </a:prstGeom>
        </p:spPr>
        <p:txBody>
          <a:bodyPr anchor="ctr"/>
          <a:lstStyle>
            <a:lvl1pPr marL="0" indent="0">
              <a:lnSpc>
                <a:spcPct val="100000"/>
              </a:lnSpc>
              <a:buNone/>
              <a:defRPr sz="2800" b="1" i="0">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slide</a:t>
            </a:r>
          </a:p>
        </p:txBody>
      </p:sp>
      <p:cxnSp>
        <p:nvCxnSpPr>
          <p:cNvPr id="8" name="Straight Connector 7">
            <a:extLst>
              <a:ext uri="{FF2B5EF4-FFF2-40B4-BE49-F238E27FC236}">
                <a16:creationId xmlns:a16="http://schemas.microsoft.com/office/drawing/2014/main" id="{2E4C6627-C04A-B028-8862-F77014C72B94}"/>
              </a:ext>
            </a:extLst>
          </p:cNvPr>
          <p:cNvCxnSpPr>
            <a:cxnSpLocks/>
          </p:cNvCxnSpPr>
          <p:nvPr/>
        </p:nvCxnSpPr>
        <p:spPr>
          <a:xfrm>
            <a:off x="1581668" y="3226834"/>
            <a:ext cx="0" cy="404332"/>
          </a:xfrm>
          <a:prstGeom prst="line">
            <a:avLst/>
          </a:prstGeom>
          <a:noFill/>
          <a:ln w="25400" cap="flat">
            <a:solidFill>
              <a:srgbClr val="0E303E"/>
            </a:solidFill>
            <a:prstDash val="solid"/>
            <a:round/>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05BB084A-A674-ECD5-3B0F-6C95AB1DEBDB}"/>
              </a:ext>
            </a:extLst>
          </p:cNvPr>
          <p:cNvPicPr>
            <a:picLocks noChangeAspect="1"/>
          </p:cNvPicPr>
          <p:nvPr userDrawn="1"/>
        </p:nvPicPr>
        <p:blipFill>
          <a:blip r:embed="rId2"/>
          <a:stretch>
            <a:fillRect/>
          </a:stretch>
        </p:blipFill>
        <p:spPr>
          <a:xfrm>
            <a:off x="740664" y="3127248"/>
            <a:ext cx="402336" cy="595457"/>
          </a:xfrm>
          <a:prstGeom prst="rect">
            <a:avLst/>
          </a:prstGeom>
        </p:spPr>
      </p:pic>
    </p:spTree>
    <p:extLst>
      <p:ext uri="{BB962C8B-B14F-4D97-AF65-F5344CB8AC3E}">
        <p14:creationId xmlns:p14="http://schemas.microsoft.com/office/powerpoint/2010/main" val="3029966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section-mint">
    <p:bg>
      <p:bgPr>
        <a:solidFill>
          <a:schemeClr val="accent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B2368D-AB61-398A-A487-01ED66ADDF5E}"/>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4"/>
                </a:solidFill>
                <a:latin typeface="Roboto" panose="02000000000000000000" pitchFamily="2" charset="0"/>
              </a:rPr>
              <a:t>‹#›</a:t>
            </a:fld>
            <a:endParaRPr lang="en-US" sz="800" b="0" i="0" dirty="0">
              <a:solidFill>
                <a:schemeClr val="accent4"/>
              </a:solidFill>
              <a:latin typeface="Roboto" panose="02000000000000000000" pitchFamily="2" charset="0"/>
            </a:endParaRPr>
          </a:p>
        </p:txBody>
      </p:sp>
      <p:sp>
        <p:nvSpPr>
          <p:cNvPr id="7" name="Text Placeholder 6">
            <a:extLst>
              <a:ext uri="{FF2B5EF4-FFF2-40B4-BE49-F238E27FC236}">
                <a16:creationId xmlns:a16="http://schemas.microsoft.com/office/drawing/2014/main" id="{FBF14975-6472-3095-F6FF-900EC0382055}"/>
              </a:ext>
            </a:extLst>
          </p:cNvPr>
          <p:cNvSpPr>
            <a:spLocks noGrp="1"/>
          </p:cNvSpPr>
          <p:nvPr>
            <p:ph type="body" sz="quarter" idx="10" hasCustomPrompt="1"/>
          </p:nvPr>
        </p:nvSpPr>
        <p:spPr>
          <a:xfrm>
            <a:off x="1882666" y="2828131"/>
            <a:ext cx="8260400" cy="1201738"/>
          </a:xfrm>
          <a:prstGeom prst="rect">
            <a:avLst/>
          </a:prstGeom>
        </p:spPr>
        <p:txBody>
          <a:bodyPr anchor="ctr"/>
          <a:lstStyle>
            <a:lvl1pPr marL="0" indent="0">
              <a:lnSpc>
                <a:spcPct val="100000"/>
              </a:lnSpc>
              <a:buNone/>
              <a:defRPr sz="2800" b="1" i="0">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slide</a:t>
            </a:r>
          </a:p>
        </p:txBody>
      </p:sp>
      <p:cxnSp>
        <p:nvCxnSpPr>
          <p:cNvPr id="8" name="Straight Connector 7">
            <a:extLst>
              <a:ext uri="{FF2B5EF4-FFF2-40B4-BE49-F238E27FC236}">
                <a16:creationId xmlns:a16="http://schemas.microsoft.com/office/drawing/2014/main" id="{2E4C6627-C04A-B028-8862-F77014C72B94}"/>
              </a:ext>
            </a:extLst>
          </p:cNvPr>
          <p:cNvCxnSpPr>
            <a:cxnSpLocks/>
          </p:cNvCxnSpPr>
          <p:nvPr/>
        </p:nvCxnSpPr>
        <p:spPr>
          <a:xfrm>
            <a:off x="1581668" y="3226834"/>
            <a:ext cx="0" cy="404332"/>
          </a:xfrm>
          <a:prstGeom prst="line">
            <a:avLst/>
          </a:prstGeom>
          <a:noFill/>
          <a:ln w="25400" cap="flat">
            <a:solidFill>
              <a:srgbClr val="0E303E"/>
            </a:solidFill>
            <a:prstDash val="solid"/>
            <a:round/>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6EABF813-FF16-8F86-82A7-51087659350E}"/>
              </a:ext>
            </a:extLst>
          </p:cNvPr>
          <p:cNvPicPr>
            <a:picLocks noChangeAspect="1"/>
          </p:cNvPicPr>
          <p:nvPr userDrawn="1"/>
        </p:nvPicPr>
        <p:blipFill>
          <a:blip r:embed="rId2"/>
          <a:stretch>
            <a:fillRect/>
          </a:stretch>
        </p:blipFill>
        <p:spPr>
          <a:xfrm>
            <a:off x="740664" y="3127248"/>
            <a:ext cx="402336" cy="595457"/>
          </a:xfrm>
          <a:prstGeom prst="rect">
            <a:avLst/>
          </a:prstGeom>
        </p:spPr>
      </p:pic>
    </p:spTree>
    <p:extLst>
      <p:ext uri="{BB962C8B-B14F-4D97-AF65-F5344CB8AC3E}">
        <p14:creationId xmlns:p14="http://schemas.microsoft.com/office/powerpoint/2010/main" val="468879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thankyou-01">
    <p:spTree>
      <p:nvGrpSpPr>
        <p:cNvPr id="1" name=""/>
        <p:cNvGrpSpPr/>
        <p:nvPr/>
      </p:nvGrpSpPr>
      <p:grpSpPr>
        <a:xfrm>
          <a:off x="0" y="0"/>
          <a:ext cx="0" cy="0"/>
          <a:chOff x="0" y="0"/>
          <a:chExt cx="0" cy="0"/>
        </a:xfrm>
      </p:grpSpPr>
      <p:pic>
        <p:nvPicPr>
          <p:cNvPr id="6" name="Picture 5" descr="A blue and yellow gradient&#10;&#10;Description automatically generated">
            <a:extLst>
              <a:ext uri="{FF2B5EF4-FFF2-40B4-BE49-F238E27FC236}">
                <a16:creationId xmlns:a16="http://schemas.microsoft.com/office/drawing/2014/main" id="{A8171103-3224-5CE4-EF31-D2F5C9597383}"/>
              </a:ext>
            </a:extLst>
          </p:cNvPr>
          <p:cNvPicPr>
            <a:picLocks noChangeAspect="1"/>
          </p:cNvPicPr>
          <p:nvPr userDrawn="1"/>
        </p:nvPicPr>
        <p:blipFill rotWithShape="1">
          <a:blip r:embed="rId2"/>
          <a:srcRect t="55823" r="27305" b="1"/>
          <a:stretch/>
        </p:blipFill>
        <p:spPr>
          <a:xfrm flipH="1">
            <a:off x="0" y="0"/>
            <a:ext cx="12192000" cy="6243980"/>
          </a:xfrm>
          <a:prstGeom prst="rect">
            <a:avLst/>
          </a:prstGeom>
        </p:spPr>
      </p:pic>
      <p:cxnSp>
        <p:nvCxnSpPr>
          <p:cNvPr id="2" name="Straight Connector 1">
            <a:extLst>
              <a:ext uri="{FF2B5EF4-FFF2-40B4-BE49-F238E27FC236}">
                <a16:creationId xmlns:a16="http://schemas.microsoft.com/office/drawing/2014/main" id="{3E5DF9DF-D8D1-2DD0-D200-D50FEB37232C}"/>
              </a:ext>
            </a:extLst>
          </p:cNvPr>
          <p:cNvCxnSpPr>
            <a:cxnSpLocks/>
          </p:cNvCxnSpPr>
          <p:nvPr/>
        </p:nvCxnSpPr>
        <p:spPr>
          <a:xfrm>
            <a:off x="1581668" y="3226834"/>
            <a:ext cx="0" cy="404332"/>
          </a:xfrm>
          <a:prstGeom prst="line">
            <a:avLst/>
          </a:prstGeom>
          <a:noFill/>
          <a:ln w="25400" cap="flat">
            <a:solidFill>
              <a:srgbClr val="F4F4F4"/>
            </a:solidFill>
            <a:prstDash val="solid"/>
            <a:round/>
          </a:ln>
          <a:effectLst/>
          <a:sp3d/>
        </p:spPr>
        <p:style>
          <a:lnRef idx="0">
            <a:scrgbClr r="0" g="0" b="0"/>
          </a:lnRef>
          <a:fillRef idx="0">
            <a:scrgbClr r="0" g="0" b="0"/>
          </a:fillRef>
          <a:effectRef idx="0">
            <a:scrgbClr r="0" g="0" b="0"/>
          </a:effectRef>
          <a:fontRef idx="none"/>
        </p:style>
      </p:cxnSp>
      <p:sp>
        <p:nvSpPr>
          <p:cNvPr id="15" name="Text Placeholder 11">
            <a:extLst>
              <a:ext uri="{FF2B5EF4-FFF2-40B4-BE49-F238E27FC236}">
                <a16:creationId xmlns:a16="http://schemas.microsoft.com/office/drawing/2014/main" id="{233B0D37-8BAE-DB67-4889-11C39AE5B0E7}"/>
              </a:ext>
            </a:extLst>
          </p:cNvPr>
          <p:cNvSpPr>
            <a:spLocks noGrp="1"/>
          </p:cNvSpPr>
          <p:nvPr>
            <p:ph type="body" sz="quarter" idx="11" hasCustomPrompt="1"/>
          </p:nvPr>
        </p:nvSpPr>
        <p:spPr>
          <a:xfrm>
            <a:off x="571500" y="6386261"/>
            <a:ext cx="2693988" cy="339390"/>
          </a:xfrm>
          <a:prstGeom prst="rect">
            <a:avLst/>
          </a:prstGeom>
        </p:spPr>
        <p:txBody>
          <a:bodyPr anchor="ctr"/>
          <a:lstStyle>
            <a:lvl1pPr>
              <a:defRPr sz="1100" b="0" i="0">
                <a:solidFill>
                  <a:schemeClr val="tx1"/>
                </a:solidFill>
                <a:latin typeface="Roboto" panose="02000000000000000000" pitchFamily="2" charset="0"/>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Contact information</a:t>
            </a:r>
          </a:p>
        </p:txBody>
      </p:sp>
      <p:pic>
        <p:nvPicPr>
          <p:cNvPr id="17" name="Graphic 16">
            <a:extLst>
              <a:ext uri="{FF2B5EF4-FFF2-40B4-BE49-F238E27FC236}">
                <a16:creationId xmlns:a16="http://schemas.microsoft.com/office/drawing/2014/main" id="{23F4A419-7863-04F3-989B-A9A63E983A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87410" y="3883032"/>
            <a:ext cx="4065558" cy="161628"/>
          </a:xfrm>
          <a:prstGeom prst="rect">
            <a:avLst/>
          </a:prstGeom>
        </p:spPr>
      </p:pic>
      <p:cxnSp>
        <p:nvCxnSpPr>
          <p:cNvPr id="18" name="Straight Connector 17">
            <a:extLst>
              <a:ext uri="{FF2B5EF4-FFF2-40B4-BE49-F238E27FC236}">
                <a16:creationId xmlns:a16="http://schemas.microsoft.com/office/drawing/2014/main" id="{737984D5-8B6D-5340-8BBD-3B03112D6BF4}"/>
              </a:ext>
            </a:extLst>
          </p:cNvPr>
          <p:cNvCxnSpPr>
            <a:cxnSpLocks/>
          </p:cNvCxnSpPr>
          <p:nvPr userDrawn="1"/>
        </p:nvCxnSpPr>
        <p:spPr>
          <a:xfrm flipV="1">
            <a:off x="8097105" y="6238917"/>
            <a:ext cx="0" cy="619083"/>
          </a:xfrm>
          <a:prstGeom prst="line">
            <a:avLst/>
          </a:prstGeom>
          <a:noFill/>
          <a:ln w="6350" cap="flat">
            <a:solidFill>
              <a:schemeClr val="bg2"/>
            </a:solidFill>
            <a:prstDash val="solid"/>
            <a:round/>
          </a:ln>
          <a:effectLst/>
          <a:sp3d/>
        </p:spPr>
        <p:style>
          <a:lnRef idx="0">
            <a:scrgbClr r="0" g="0" b="0"/>
          </a:lnRef>
          <a:fillRef idx="0">
            <a:scrgbClr r="0" g="0" b="0"/>
          </a:fillRef>
          <a:effectRef idx="0">
            <a:scrgbClr r="0" g="0" b="0"/>
          </a:effectRef>
          <a:fontRef idx="none"/>
        </p:style>
      </p:cxnSp>
      <p:sp>
        <p:nvSpPr>
          <p:cNvPr id="19" name="Text Placeholder 11">
            <a:extLst>
              <a:ext uri="{FF2B5EF4-FFF2-40B4-BE49-F238E27FC236}">
                <a16:creationId xmlns:a16="http://schemas.microsoft.com/office/drawing/2014/main" id="{CFE375A3-62F1-6E34-C28A-70A18E4826CE}"/>
              </a:ext>
            </a:extLst>
          </p:cNvPr>
          <p:cNvSpPr>
            <a:spLocks noGrp="1"/>
          </p:cNvSpPr>
          <p:nvPr>
            <p:ph type="body" sz="quarter" idx="12" hasCustomPrompt="1"/>
          </p:nvPr>
        </p:nvSpPr>
        <p:spPr>
          <a:xfrm>
            <a:off x="8969542" y="6374229"/>
            <a:ext cx="2693988" cy="339390"/>
          </a:xfrm>
          <a:prstGeom prst="rect">
            <a:avLst/>
          </a:prstGeom>
        </p:spPr>
        <p:txBody>
          <a:bodyPr anchor="ctr"/>
          <a:lstStyle>
            <a:lvl1pPr marL="0" indent="0" algn="r">
              <a:buNone/>
              <a:defRPr sz="1100" b="1" i="0" spc="300">
                <a:solidFill>
                  <a:schemeClr val="tx1"/>
                </a:solidFill>
                <a:latin typeface="Roboto" panose="02000000000000000000" pitchFamily="2" charset="0"/>
                <a:ea typeface="Roboto" panose="02000000000000000000" pitchFamily="2" charset="0"/>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GROUNDTRUTH.COM</a:t>
            </a:r>
          </a:p>
        </p:txBody>
      </p:sp>
      <p:sp>
        <p:nvSpPr>
          <p:cNvPr id="20" name="TextBox 19">
            <a:extLst>
              <a:ext uri="{FF2B5EF4-FFF2-40B4-BE49-F238E27FC236}">
                <a16:creationId xmlns:a16="http://schemas.microsoft.com/office/drawing/2014/main" id="{058CE666-25BF-CE8E-93D8-C3D67103223D}"/>
              </a:ext>
            </a:extLst>
          </p:cNvPr>
          <p:cNvSpPr txBox="1"/>
          <p:nvPr userDrawn="1"/>
        </p:nvSpPr>
        <p:spPr>
          <a:xfrm>
            <a:off x="1882666" y="3167389"/>
            <a:ext cx="2992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Roboto" panose="02000000000000000000" pitchFamily="2" charset="0"/>
                <a:ea typeface="Roboto" panose="02000000000000000000" pitchFamily="2" charset="0"/>
              </a:rPr>
              <a:t>Thank You</a:t>
            </a:r>
          </a:p>
        </p:txBody>
      </p:sp>
      <p:pic>
        <p:nvPicPr>
          <p:cNvPr id="4" name="Picture 3">
            <a:extLst>
              <a:ext uri="{FF2B5EF4-FFF2-40B4-BE49-F238E27FC236}">
                <a16:creationId xmlns:a16="http://schemas.microsoft.com/office/drawing/2014/main" id="{89D72FC1-2AF9-D357-FC07-25967D26E6FD}"/>
              </a:ext>
            </a:extLst>
          </p:cNvPr>
          <p:cNvPicPr>
            <a:picLocks noChangeAspect="1"/>
          </p:cNvPicPr>
          <p:nvPr userDrawn="1"/>
        </p:nvPicPr>
        <p:blipFill>
          <a:blip r:embed="rId5"/>
          <a:stretch>
            <a:fillRect/>
          </a:stretch>
        </p:blipFill>
        <p:spPr>
          <a:xfrm>
            <a:off x="740664" y="3127248"/>
            <a:ext cx="402336" cy="595457"/>
          </a:xfrm>
          <a:prstGeom prst="rect">
            <a:avLst/>
          </a:prstGeom>
        </p:spPr>
      </p:pic>
    </p:spTree>
    <p:extLst>
      <p:ext uri="{BB962C8B-B14F-4D97-AF65-F5344CB8AC3E}">
        <p14:creationId xmlns:p14="http://schemas.microsoft.com/office/powerpoint/2010/main" val="487793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thankyou-02">
    <p:spTree>
      <p:nvGrpSpPr>
        <p:cNvPr id="1" name=""/>
        <p:cNvGrpSpPr/>
        <p:nvPr/>
      </p:nvGrpSpPr>
      <p:grpSpPr>
        <a:xfrm>
          <a:off x="0" y="0"/>
          <a:ext cx="0" cy="0"/>
          <a:chOff x="0" y="0"/>
          <a:chExt cx="0" cy="0"/>
        </a:xfrm>
      </p:grpSpPr>
      <p:pic>
        <p:nvPicPr>
          <p:cNvPr id="4" name="Picture 3" descr="A blue and yellow gradient&#10;&#10;Description automatically generated">
            <a:extLst>
              <a:ext uri="{FF2B5EF4-FFF2-40B4-BE49-F238E27FC236}">
                <a16:creationId xmlns:a16="http://schemas.microsoft.com/office/drawing/2014/main" id="{A1BF19DA-405B-7ADE-4C02-B91943C20738}"/>
              </a:ext>
            </a:extLst>
          </p:cNvPr>
          <p:cNvPicPr>
            <a:picLocks noChangeAspect="1"/>
          </p:cNvPicPr>
          <p:nvPr userDrawn="1"/>
        </p:nvPicPr>
        <p:blipFill rotWithShape="1">
          <a:blip r:embed="rId2"/>
          <a:srcRect t="55823" r="27305" b="1"/>
          <a:stretch/>
        </p:blipFill>
        <p:spPr>
          <a:xfrm flipH="1">
            <a:off x="0" y="0"/>
            <a:ext cx="12192000" cy="6243980"/>
          </a:xfrm>
          <a:prstGeom prst="rect">
            <a:avLst/>
          </a:prstGeom>
        </p:spPr>
      </p:pic>
      <p:cxnSp>
        <p:nvCxnSpPr>
          <p:cNvPr id="2" name="Straight Connector 1">
            <a:extLst>
              <a:ext uri="{FF2B5EF4-FFF2-40B4-BE49-F238E27FC236}">
                <a16:creationId xmlns:a16="http://schemas.microsoft.com/office/drawing/2014/main" id="{3E5DF9DF-D8D1-2DD0-D200-D50FEB37232C}"/>
              </a:ext>
            </a:extLst>
          </p:cNvPr>
          <p:cNvCxnSpPr>
            <a:cxnSpLocks/>
          </p:cNvCxnSpPr>
          <p:nvPr/>
        </p:nvCxnSpPr>
        <p:spPr>
          <a:xfrm>
            <a:off x="1581668" y="3226834"/>
            <a:ext cx="0" cy="404332"/>
          </a:xfrm>
          <a:prstGeom prst="line">
            <a:avLst/>
          </a:prstGeom>
          <a:noFill/>
          <a:ln w="25400" cap="flat">
            <a:solidFill>
              <a:srgbClr val="F4F4F4"/>
            </a:solidFill>
            <a:prstDash val="solid"/>
            <a:round/>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3B104739-E398-7E66-2454-42C8770A01B1}"/>
              </a:ext>
            </a:extLst>
          </p:cNvPr>
          <p:cNvCxnSpPr>
            <a:cxnSpLocks/>
          </p:cNvCxnSpPr>
          <p:nvPr userDrawn="1"/>
        </p:nvCxnSpPr>
        <p:spPr>
          <a:xfrm flipV="1">
            <a:off x="3765737" y="6243980"/>
            <a:ext cx="0" cy="619083"/>
          </a:xfrm>
          <a:prstGeom prst="line">
            <a:avLst/>
          </a:prstGeom>
          <a:noFill/>
          <a:ln w="6350" cap="flat">
            <a:solidFill>
              <a:schemeClr val="bg2"/>
            </a:solidFill>
            <a:prstDash val="solid"/>
            <a:round/>
          </a:ln>
          <a:effectLst/>
          <a:sp3d/>
        </p:spPr>
        <p:style>
          <a:lnRef idx="0">
            <a:scrgbClr r="0" g="0" b="0"/>
          </a:lnRef>
          <a:fillRef idx="0">
            <a:scrgbClr r="0" g="0" b="0"/>
          </a:fillRef>
          <a:effectRef idx="0">
            <a:scrgbClr r="0" g="0" b="0"/>
          </a:effectRef>
          <a:fontRef idx="none"/>
        </p:style>
      </p:cxnSp>
      <p:sp>
        <p:nvSpPr>
          <p:cNvPr id="12" name="Text Placeholder 11">
            <a:extLst>
              <a:ext uri="{FF2B5EF4-FFF2-40B4-BE49-F238E27FC236}">
                <a16:creationId xmlns:a16="http://schemas.microsoft.com/office/drawing/2014/main" id="{3B63E97E-1DE5-E7F3-1D3C-1A7456ACD5A2}"/>
              </a:ext>
            </a:extLst>
          </p:cNvPr>
          <p:cNvSpPr>
            <a:spLocks noGrp="1"/>
          </p:cNvSpPr>
          <p:nvPr>
            <p:ph type="body" sz="quarter" idx="11" hasCustomPrompt="1"/>
          </p:nvPr>
        </p:nvSpPr>
        <p:spPr>
          <a:xfrm>
            <a:off x="571500" y="6386261"/>
            <a:ext cx="2693988" cy="339390"/>
          </a:xfrm>
          <a:prstGeom prst="rect">
            <a:avLst/>
          </a:prstGeom>
        </p:spPr>
        <p:txBody>
          <a:bodyPr anchor="ctr"/>
          <a:lstStyle>
            <a:lvl1pPr>
              <a:defRPr sz="1100" b="0" i="0">
                <a:solidFill>
                  <a:schemeClr val="tx1"/>
                </a:solidFill>
                <a:latin typeface="Roboto" panose="02000000000000000000" pitchFamily="2" charset="0"/>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Contact information</a:t>
            </a:r>
          </a:p>
        </p:txBody>
      </p:sp>
      <p:sp>
        <p:nvSpPr>
          <p:cNvPr id="13" name="Text Placeholder 11">
            <a:extLst>
              <a:ext uri="{FF2B5EF4-FFF2-40B4-BE49-F238E27FC236}">
                <a16:creationId xmlns:a16="http://schemas.microsoft.com/office/drawing/2014/main" id="{7D3F9144-88E5-63E9-6311-D486F4FAA9A3}"/>
              </a:ext>
            </a:extLst>
          </p:cNvPr>
          <p:cNvSpPr>
            <a:spLocks noGrp="1"/>
          </p:cNvSpPr>
          <p:nvPr>
            <p:ph type="body" sz="quarter" idx="12" hasCustomPrompt="1"/>
          </p:nvPr>
        </p:nvSpPr>
        <p:spPr>
          <a:xfrm>
            <a:off x="4217157" y="6386261"/>
            <a:ext cx="7136639" cy="339390"/>
          </a:xfrm>
          <a:prstGeom prst="rect">
            <a:avLst/>
          </a:prstGeom>
        </p:spPr>
        <p:txBody>
          <a:bodyPr anchor="ctr"/>
          <a:lstStyle>
            <a:lvl1pPr>
              <a:defRPr sz="1100" b="0" i="0">
                <a:solidFill>
                  <a:schemeClr val="tx1"/>
                </a:solidFill>
                <a:latin typeface="Roboto" panose="02000000000000000000" pitchFamily="2" charset="0"/>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Insert thank you note here </a:t>
            </a:r>
          </a:p>
        </p:txBody>
      </p:sp>
      <p:sp>
        <p:nvSpPr>
          <p:cNvPr id="18" name="TextBox 17">
            <a:extLst>
              <a:ext uri="{FF2B5EF4-FFF2-40B4-BE49-F238E27FC236}">
                <a16:creationId xmlns:a16="http://schemas.microsoft.com/office/drawing/2014/main" id="{0AF84721-B260-A43C-9CE7-CC5476A8AB58}"/>
              </a:ext>
            </a:extLst>
          </p:cNvPr>
          <p:cNvSpPr txBox="1"/>
          <p:nvPr userDrawn="1"/>
        </p:nvSpPr>
        <p:spPr>
          <a:xfrm>
            <a:off x="1882666" y="3167389"/>
            <a:ext cx="2992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Roboto" panose="02000000000000000000" pitchFamily="2" charset="0"/>
                <a:ea typeface="Roboto" panose="02000000000000000000" pitchFamily="2" charset="0"/>
              </a:rPr>
              <a:t>Thank You</a:t>
            </a:r>
          </a:p>
        </p:txBody>
      </p:sp>
      <p:pic>
        <p:nvPicPr>
          <p:cNvPr id="20" name="Graphic 19">
            <a:extLst>
              <a:ext uri="{FF2B5EF4-FFF2-40B4-BE49-F238E27FC236}">
                <a16:creationId xmlns:a16="http://schemas.microsoft.com/office/drawing/2014/main" id="{CE98CD93-A14D-7B91-AF6F-D0376F845F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87410" y="3883032"/>
            <a:ext cx="4065558" cy="161628"/>
          </a:xfrm>
          <a:prstGeom prst="rect">
            <a:avLst/>
          </a:prstGeom>
        </p:spPr>
      </p:pic>
      <p:pic>
        <p:nvPicPr>
          <p:cNvPr id="5" name="Picture 4">
            <a:extLst>
              <a:ext uri="{FF2B5EF4-FFF2-40B4-BE49-F238E27FC236}">
                <a16:creationId xmlns:a16="http://schemas.microsoft.com/office/drawing/2014/main" id="{59F70BA4-0589-3A92-9C50-0C25DD842AEF}"/>
              </a:ext>
            </a:extLst>
          </p:cNvPr>
          <p:cNvPicPr>
            <a:picLocks noChangeAspect="1"/>
          </p:cNvPicPr>
          <p:nvPr userDrawn="1"/>
        </p:nvPicPr>
        <p:blipFill>
          <a:blip r:embed="rId5"/>
          <a:stretch>
            <a:fillRect/>
          </a:stretch>
        </p:blipFill>
        <p:spPr>
          <a:xfrm>
            <a:off x="740664" y="3127248"/>
            <a:ext cx="402336" cy="595457"/>
          </a:xfrm>
          <a:prstGeom prst="rect">
            <a:avLst/>
          </a:prstGeom>
        </p:spPr>
      </p:pic>
    </p:spTree>
    <p:extLst>
      <p:ext uri="{BB962C8B-B14F-4D97-AF65-F5344CB8AC3E}">
        <p14:creationId xmlns:p14="http://schemas.microsoft.com/office/powerpoint/2010/main" val="353482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devices_mobile">
    <p:bg>
      <p:bgPr>
        <a:solidFill>
          <a:srgbClr val="FFFFFF"/>
        </a:solidFill>
        <a:effectLst/>
      </p:bgPr>
    </p:bg>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90E7CB9F-DD10-FB2B-889A-A05369D6D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152" y="1895422"/>
            <a:ext cx="2137026" cy="4257356"/>
          </a:xfrm>
          <a:prstGeom prst="rect">
            <a:avLst/>
          </a:prstGeom>
        </p:spPr>
      </p:pic>
      <p:pic>
        <p:nvPicPr>
          <p:cNvPr id="5" name="Picture 4" descr="A picture containing text, monitor, electronics, display&#10;&#10;Description automatically generated">
            <a:extLst>
              <a:ext uri="{FF2B5EF4-FFF2-40B4-BE49-F238E27FC236}">
                <a16:creationId xmlns:a16="http://schemas.microsoft.com/office/drawing/2014/main" id="{0F1B3628-55CA-7813-AA27-11B3F0A26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224" y="1790387"/>
            <a:ext cx="2346881" cy="3941766"/>
          </a:xfrm>
          <a:prstGeom prst="rect">
            <a:avLst/>
          </a:prstGeom>
        </p:spPr>
      </p:pic>
      <p:sp>
        <p:nvSpPr>
          <p:cNvPr id="6" name="Text Placeholder 3">
            <a:extLst>
              <a:ext uri="{FF2B5EF4-FFF2-40B4-BE49-F238E27FC236}">
                <a16:creationId xmlns:a16="http://schemas.microsoft.com/office/drawing/2014/main" id="{4221991A-8701-60C6-A61D-CC00E9104548}"/>
              </a:ext>
            </a:extLst>
          </p:cNvPr>
          <p:cNvSpPr>
            <a:spLocks noGrp="1"/>
          </p:cNvSpPr>
          <p:nvPr>
            <p:ph type="body" sz="half" idx="14" hasCustomPrompt="1"/>
          </p:nvPr>
        </p:nvSpPr>
        <p:spPr>
          <a:xfrm>
            <a:off x="5115225" y="5949923"/>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sp>
        <p:nvSpPr>
          <p:cNvPr id="8" name="Text Placeholder 7">
            <a:extLst>
              <a:ext uri="{FF2B5EF4-FFF2-40B4-BE49-F238E27FC236}">
                <a16:creationId xmlns:a16="http://schemas.microsoft.com/office/drawing/2014/main" id="{4EBC33F6-07A9-ED83-FB9E-CA6CE3E9EB92}"/>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buNone/>
              <a:defRPr sz="1400" b="1" i="0">
                <a:latin typeface="Roboto" panose="02000000000000000000" pitchFamily="2" charset="0"/>
              </a:defRPr>
            </a:lvl1pPr>
          </a:lstStyle>
          <a:p>
            <a:pPr lvl="0"/>
            <a:r>
              <a:rPr lang="en-US" dirty="0"/>
              <a:t>Sub-header </a:t>
            </a:r>
          </a:p>
        </p:txBody>
      </p:sp>
      <p:sp>
        <p:nvSpPr>
          <p:cNvPr id="10" name="Title 12">
            <a:extLst>
              <a:ext uri="{FF2B5EF4-FFF2-40B4-BE49-F238E27FC236}">
                <a16:creationId xmlns:a16="http://schemas.microsoft.com/office/drawing/2014/main" id="{C7D151E1-16A7-CE32-53B8-33AD27D4C135}"/>
              </a:ext>
            </a:extLst>
          </p:cNvPr>
          <p:cNvSpPr>
            <a:spLocks noGrp="1"/>
          </p:cNvSpPr>
          <p:nvPr>
            <p:ph type="title" hasCustomPrompt="1"/>
          </p:nvPr>
        </p:nvSpPr>
        <p:spPr>
          <a:xfrm>
            <a:off x="615462" y="571500"/>
            <a:ext cx="10961076" cy="718038"/>
          </a:xfrm>
          <a:prstGeom prst="rect">
            <a:avLst/>
          </a:prstGeom>
        </p:spPr>
        <p:txBody>
          <a:bodyPr anchor="t"/>
          <a:lstStyle>
            <a:lvl1pPr>
              <a:defRPr sz="2800" b="1"/>
            </a:lvl1pPr>
          </a:lstStyle>
          <a:p>
            <a:r>
              <a:rPr lang="en-US" dirty="0"/>
              <a:t>Mobile</a:t>
            </a:r>
          </a:p>
        </p:txBody>
      </p:sp>
      <p:sp>
        <p:nvSpPr>
          <p:cNvPr id="2" name="TextBox 1">
            <a:extLst>
              <a:ext uri="{FF2B5EF4-FFF2-40B4-BE49-F238E27FC236}">
                <a16:creationId xmlns:a16="http://schemas.microsoft.com/office/drawing/2014/main" id="{5424C1A4-49F2-670F-8511-01152921956B}"/>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3" name="CONFIDENTIAL AND PROPRIETARY | DO NOT DISTRIBUTE | © 2022 GROUNDTRUTH">
            <a:extLst>
              <a:ext uri="{FF2B5EF4-FFF2-40B4-BE49-F238E27FC236}">
                <a16:creationId xmlns:a16="http://schemas.microsoft.com/office/drawing/2014/main" id="{EE0A3304-312B-302A-4BBD-C4E36516188B}"/>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13" name="Picture 15" descr="Picture 15">
            <a:extLst>
              <a:ext uri="{FF2B5EF4-FFF2-40B4-BE49-F238E27FC236}">
                <a16:creationId xmlns:a16="http://schemas.microsoft.com/office/drawing/2014/main" id="{8E7D278B-3796-D6A8-E604-B879C8BCBAFC}"/>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9" name="Picture 8">
            <a:extLst>
              <a:ext uri="{FF2B5EF4-FFF2-40B4-BE49-F238E27FC236}">
                <a16:creationId xmlns:a16="http://schemas.microsoft.com/office/drawing/2014/main" id="{DE099520-A016-19FD-1CB2-C49B98A46894}"/>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11" name="Content Placeholder 10">
            <a:extLst>
              <a:ext uri="{FF2B5EF4-FFF2-40B4-BE49-F238E27FC236}">
                <a16:creationId xmlns:a16="http://schemas.microsoft.com/office/drawing/2014/main" id="{0CD9A25F-4EE9-D6E4-9EE2-561BE9EAF67A}"/>
              </a:ext>
            </a:extLst>
          </p:cNvPr>
          <p:cNvSpPr>
            <a:spLocks noGrp="1"/>
          </p:cNvSpPr>
          <p:nvPr>
            <p:ph sz="quarter" idx="15" hasCustomPrompt="1"/>
          </p:nvPr>
        </p:nvSpPr>
        <p:spPr>
          <a:xfrm>
            <a:off x="5283200" y="2241550"/>
            <a:ext cx="2010229" cy="1575707"/>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2561593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devices_mobile-2">
    <p:bg>
      <p:bgPr>
        <a:solidFill>
          <a:srgbClr val="FFFFFF"/>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4BF24AB5-C36A-7C7C-8E77-391E56374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633" y="1895422"/>
            <a:ext cx="2137026" cy="4257356"/>
          </a:xfrm>
          <a:prstGeom prst="rect">
            <a:avLst/>
          </a:prstGeom>
        </p:spPr>
      </p:pic>
      <p:pic>
        <p:nvPicPr>
          <p:cNvPr id="3" name="Picture 2" descr="A picture containing text, monitor, electronics, display&#10;&#10;Description automatically generated">
            <a:extLst>
              <a:ext uri="{FF2B5EF4-FFF2-40B4-BE49-F238E27FC236}">
                <a16:creationId xmlns:a16="http://schemas.microsoft.com/office/drawing/2014/main" id="{1F8BDF9C-6A84-6403-E160-50315325E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706" y="1802110"/>
            <a:ext cx="2346881" cy="3941766"/>
          </a:xfrm>
          <a:prstGeom prst="rect">
            <a:avLst/>
          </a:prstGeom>
        </p:spPr>
      </p:pic>
      <p:sp>
        <p:nvSpPr>
          <p:cNvPr id="4" name="Text Placeholder 3">
            <a:extLst>
              <a:ext uri="{FF2B5EF4-FFF2-40B4-BE49-F238E27FC236}">
                <a16:creationId xmlns:a16="http://schemas.microsoft.com/office/drawing/2014/main" id="{939F68DB-A595-E024-49BD-1F0822779E8F}"/>
              </a:ext>
            </a:extLst>
          </p:cNvPr>
          <p:cNvSpPr>
            <a:spLocks noGrp="1"/>
          </p:cNvSpPr>
          <p:nvPr>
            <p:ph type="body" sz="half" idx="14" hasCustomPrompt="1"/>
          </p:nvPr>
        </p:nvSpPr>
        <p:spPr>
          <a:xfrm>
            <a:off x="3490706" y="5949923"/>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pic>
        <p:nvPicPr>
          <p:cNvPr id="5" name="Picture 4" descr="Table&#10;&#10;Description automatically generated">
            <a:extLst>
              <a:ext uri="{FF2B5EF4-FFF2-40B4-BE49-F238E27FC236}">
                <a16:creationId xmlns:a16="http://schemas.microsoft.com/office/drawing/2014/main" id="{0FB303B7-1C2E-C176-847C-4DDB2B2F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050" y="1895422"/>
            <a:ext cx="2137026" cy="4257356"/>
          </a:xfrm>
          <a:prstGeom prst="rect">
            <a:avLst/>
          </a:prstGeom>
        </p:spPr>
      </p:pic>
      <p:pic>
        <p:nvPicPr>
          <p:cNvPr id="6" name="Picture 5" descr="A picture containing text, monitor, electronics, display&#10;&#10;Description automatically generated">
            <a:extLst>
              <a:ext uri="{FF2B5EF4-FFF2-40B4-BE49-F238E27FC236}">
                <a16:creationId xmlns:a16="http://schemas.microsoft.com/office/drawing/2014/main" id="{9C0BDBFC-218D-8C20-068C-346940457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415" y="1802110"/>
            <a:ext cx="2346881" cy="3941766"/>
          </a:xfrm>
          <a:prstGeom prst="rect">
            <a:avLst/>
          </a:prstGeom>
        </p:spPr>
      </p:pic>
      <p:sp>
        <p:nvSpPr>
          <p:cNvPr id="8" name="Text Placeholder 3">
            <a:extLst>
              <a:ext uri="{FF2B5EF4-FFF2-40B4-BE49-F238E27FC236}">
                <a16:creationId xmlns:a16="http://schemas.microsoft.com/office/drawing/2014/main" id="{91951F1E-8D15-7979-762A-C4AD7012C75A}"/>
              </a:ext>
            </a:extLst>
          </p:cNvPr>
          <p:cNvSpPr>
            <a:spLocks noGrp="1"/>
          </p:cNvSpPr>
          <p:nvPr>
            <p:ph type="body" sz="half" idx="15" hasCustomPrompt="1"/>
          </p:nvPr>
        </p:nvSpPr>
        <p:spPr>
          <a:xfrm>
            <a:off x="6357123" y="5949923"/>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sp>
        <p:nvSpPr>
          <p:cNvPr id="10" name="Text Placeholder 7">
            <a:extLst>
              <a:ext uri="{FF2B5EF4-FFF2-40B4-BE49-F238E27FC236}">
                <a16:creationId xmlns:a16="http://schemas.microsoft.com/office/drawing/2014/main" id="{0B80910D-DBA8-F6E3-0E80-061EFAFC061D}"/>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buNone/>
              <a:defRPr sz="1400" b="1" i="0">
                <a:latin typeface="Roboto" panose="02000000000000000000" pitchFamily="2" charset="0"/>
              </a:defRPr>
            </a:lvl1pPr>
          </a:lstStyle>
          <a:p>
            <a:pPr lvl="0"/>
            <a:r>
              <a:rPr lang="en-US" dirty="0"/>
              <a:t>Sub-header </a:t>
            </a:r>
          </a:p>
        </p:txBody>
      </p:sp>
      <p:sp>
        <p:nvSpPr>
          <p:cNvPr id="20" name="Title 12">
            <a:extLst>
              <a:ext uri="{FF2B5EF4-FFF2-40B4-BE49-F238E27FC236}">
                <a16:creationId xmlns:a16="http://schemas.microsoft.com/office/drawing/2014/main" id="{9F57D697-FA15-9747-0784-44E96E4F40E8}"/>
              </a:ext>
            </a:extLst>
          </p:cNvPr>
          <p:cNvSpPr>
            <a:spLocks noGrp="1"/>
          </p:cNvSpPr>
          <p:nvPr>
            <p:ph type="title" hasCustomPrompt="1"/>
          </p:nvPr>
        </p:nvSpPr>
        <p:spPr>
          <a:xfrm>
            <a:off x="615462" y="571500"/>
            <a:ext cx="10961076" cy="718038"/>
          </a:xfrm>
          <a:prstGeom prst="rect">
            <a:avLst/>
          </a:prstGeom>
        </p:spPr>
        <p:txBody>
          <a:bodyPr anchor="t"/>
          <a:lstStyle>
            <a:lvl1pPr>
              <a:defRPr sz="2800" b="1"/>
            </a:lvl1pPr>
          </a:lstStyle>
          <a:p>
            <a:r>
              <a:rPr lang="en-US" dirty="0"/>
              <a:t>Mobile</a:t>
            </a:r>
          </a:p>
        </p:txBody>
      </p:sp>
      <p:sp>
        <p:nvSpPr>
          <p:cNvPr id="12" name="TextBox 11">
            <a:extLst>
              <a:ext uri="{FF2B5EF4-FFF2-40B4-BE49-F238E27FC236}">
                <a16:creationId xmlns:a16="http://schemas.microsoft.com/office/drawing/2014/main" id="{2C6D256E-0016-250A-DEB2-E63F5CECC1B8}"/>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13" name="CONFIDENTIAL AND PROPRIETARY | DO NOT DISTRIBUTE | © 2022 GROUNDTRUTH">
            <a:extLst>
              <a:ext uri="{FF2B5EF4-FFF2-40B4-BE49-F238E27FC236}">
                <a16:creationId xmlns:a16="http://schemas.microsoft.com/office/drawing/2014/main" id="{20117285-5AFA-8A32-CA53-2F17FB79334A}"/>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14" name="Picture 15" descr="Picture 15">
            <a:extLst>
              <a:ext uri="{FF2B5EF4-FFF2-40B4-BE49-F238E27FC236}">
                <a16:creationId xmlns:a16="http://schemas.microsoft.com/office/drawing/2014/main" id="{1B1F41F1-2AEF-914B-7CCA-2695DAC33E9D}"/>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7" name="Picture 6">
            <a:extLst>
              <a:ext uri="{FF2B5EF4-FFF2-40B4-BE49-F238E27FC236}">
                <a16:creationId xmlns:a16="http://schemas.microsoft.com/office/drawing/2014/main" id="{6F1D031C-1AB2-AC9C-145C-9AA000BB54C0}"/>
              </a:ext>
            </a:extLst>
          </p:cNvPr>
          <p:cNvPicPr>
            <a:picLocks noChangeAspect="1"/>
          </p:cNvPicPr>
          <p:nvPr userDrawn="1"/>
        </p:nvPicPr>
        <p:blipFill>
          <a:blip r:embed="rId5"/>
          <a:stretch>
            <a:fillRect/>
          </a:stretch>
        </p:blipFill>
        <p:spPr>
          <a:xfrm rot="5400000">
            <a:off x="-3306229" y="3299880"/>
            <a:ext cx="6858003" cy="245544"/>
          </a:xfrm>
          <a:prstGeom prst="rect">
            <a:avLst/>
          </a:prstGeom>
          <a:effectLst>
            <a:outerShdw blurRad="50800" dist="50800" dir="5400000" algn="ctr" rotWithShape="0">
              <a:srgbClr val="139A94"/>
            </a:outerShdw>
          </a:effectLst>
        </p:spPr>
      </p:pic>
      <p:sp>
        <p:nvSpPr>
          <p:cNvPr id="9" name="Content Placeholder 10">
            <a:extLst>
              <a:ext uri="{FF2B5EF4-FFF2-40B4-BE49-F238E27FC236}">
                <a16:creationId xmlns:a16="http://schemas.microsoft.com/office/drawing/2014/main" id="{FAA4A876-5412-BA0B-D1DF-0535A7A68C92}"/>
              </a:ext>
            </a:extLst>
          </p:cNvPr>
          <p:cNvSpPr>
            <a:spLocks noGrp="1"/>
          </p:cNvSpPr>
          <p:nvPr>
            <p:ph sz="quarter" idx="16" hasCustomPrompt="1"/>
          </p:nvPr>
        </p:nvSpPr>
        <p:spPr>
          <a:xfrm>
            <a:off x="3659031" y="4917269"/>
            <a:ext cx="2010229" cy="433284"/>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1" name="Content Placeholder 10">
            <a:extLst>
              <a:ext uri="{FF2B5EF4-FFF2-40B4-BE49-F238E27FC236}">
                <a16:creationId xmlns:a16="http://schemas.microsoft.com/office/drawing/2014/main" id="{CE7AC9E6-91F9-E7E4-6BE3-C4D03356A4D9}"/>
              </a:ext>
            </a:extLst>
          </p:cNvPr>
          <p:cNvSpPr>
            <a:spLocks noGrp="1"/>
          </p:cNvSpPr>
          <p:nvPr>
            <p:ph sz="quarter" idx="17" hasCustomPrompt="1"/>
          </p:nvPr>
        </p:nvSpPr>
        <p:spPr>
          <a:xfrm>
            <a:off x="6522740" y="2242566"/>
            <a:ext cx="2010229" cy="303873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447056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evices_mobile-3">
    <p:bg>
      <p:bgPr>
        <a:solidFill>
          <a:srgbClr val="FFFFFF"/>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6BF0BA24-870B-D491-17AC-9692A8A94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747" y="1924607"/>
            <a:ext cx="2137026" cy="4257356"/>
          </a:xfrm>
          <a:prstGeom prst="rect">
            <a:avLst/>
          </a:prstGeom>
        </p:spPr>
      </p:pic>
      <p:pic>
        <p:nvPicPr>
          <p:cNvPr id="3" name="Picture 2" descr="A picture containing text, monitor, electronics, display&#10;&#10;Description automatically generated">
            <a:extLst>
              <a:ext uri="{FF2B5EF4-FFF2-40B4-BE49-F238E27FC236}">
                <a16:creationId xmlns:a16="http://schemas.microsoft.com/office/drawing/2014/main" id="{2EC3A38F-237D-2F58-5B5B-DC9CC0659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820" y="1819572"/>
            <a:ext cx="2346881" cy="3941766"/>
          </a:xfrm>
          <a:prstGeom prst="rect">
            <a:avLst/>
          </a:prstGeom>
        </p:spPr>
      </p:pic>
      <p:sp>
        <p:nvSpPr>
          <p:cNvPr id="4" name="Text Placeholder 3">
            <a:extLst>
              <a:ext uri="{FF2B5EF4-FFF2-40B4-BE49-F238E27FC236}">
                <a16:creationId xmlns:a16="http://schemas.microsoft.com/office/drawing/2014/main" id="{E1AF7477-68D8-9025-07A9-5F01F17AD38E}"/>
              </a:ext>
            </a:extLst>
          </p:cNvPr>
          <p:cNvSpPr>
            <a:spLocks noGrp="1"/>
          </p:cNvSpPr>
          <p:nvPr>
            <p:ph type="body" sz="half" idx="14" hasCustomPrompt="1"/>
          </p:nvPr>
        </p:nvSpPr>
        <p:spPr>
          <a:xfrm>
            <a:off x="2143820" y="5979108"/>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pic>
        <p:nvPicPr>
          <p:cNvPr id="5" name="Picture 4" descr="Table&#10;&#10;Description automatically generated">
            <a:extLst>
              <a:ext uri="{FF2B5EF4-FFF2-40B4-BE49-F238E27FC236}">
                <a16:creationId xmlns:a16="http://schemas.microsoft.com/office/drawing/2014/main" id="{AF557046-C279-B440-FB4B-888283A15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164" y="1912884"/>
            <a:ext cx="2137026" cy="4257356"/>
          </a:xfrm>
          <a:prstGeom prst="rect">
            <a:avLst/>
          </a:prstGeom>
        </p:spPr>
      </p:pic>
      <p:pic>
        <p:nvPicPr>
          <p:cNvPr id="6" name="Picture 5" descr="A picture containing text, monitor, electronics, display&#10;&#10;Description automatically generated">
            <a:extLst>
              <a:ext uri="{FF2B5EF4-FFF2-40B4-BE49-F238E27FC236}">
                <a16:creationId xmlns:a16="http://schemas.microsoft.com/office/drawing/2014/main" id="{40DB0A0B-9F42-F427-2541-C5A9AE7A9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963" y="1819572"/>
            <a:ext cx="2346881" cy="3941766"/>
          </a:xfrm>
          <a:prstGeom prst="rect">
            <a:avLst/>
          </a:prstGeom>
        </p:spPr>
      </p:pic>
      <p:sp>
        <p:nvSpPr>
          <p:cNvPr id="8" name="Text Placeholder 3">
            <a:extLst>
              <a:ext uri="{FF2B5EF4-FFF2-40B4-BE49-F238E27FC236}">
                <a16:creationId xmlns:a16="http://schemas.microsoft.com/office/drawing/2014/main" id="{6229BC37-E1B5-CFA7-3F70-DA3C610B69F7}"/>
              </a:ext>
            </a:extLst>
          </p:cNvPr>
          <p:cNvSpPr>
            <a:spLocks noGrp="1"/>
          </p:cNvSpPr>
          <p:nvPr>
            <p:ph type="body" sz="half" idx="15" hasCustomPrompt="1"/>
          </p:nvPr>
        </p:nvSpPr>
        <p:spPr>
          <a:xfrm>
            <a:off x="5010237" y="5979108"/>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pic>
        <p:nvPicPr>
          <p:cNvPr id="10" name="Picture 9" descr="Table&#10;&#10;Description automatically generated">
            <a:extLst>
              <a:ext uri="{FF2B5EF4-FFF2-40B4-BE49-F238E27FC236}">
                <a16:creationId xmlns:a16="http://schemas.microsoft.com/office/drawing/2014/main" id="{A267F016-6AC6-387D-4E2A-E96699019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308" y="1912884"/>
            <a:ext cx="2137026" cy="4257356"/>
          </a:xfrm>
          <a:prstGeom prst="rect">
            <a:avLst/>
          </a:prstGeom>
        </p:spPr>
      </p:pic>
      <p:pic>
        <p:nvPicPr>
          <p:cNvPr id="20" name="Picture 19" descr="A picture containing text, monitor, electronics, display&#10;&#10;Description automatically generated">
            <a:extLst>
              <a:ext uri="{FF2B5EF4-FFF2-40B4-BE49-F238E27FC236}">
                <a16:creationId xmlns:a16="http://schemas.microsoft.com/office/drawing/2014/main" id="{D9A4A4B0-7C99-E0D2-FB16-AB0E668B7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106" y="1819572"/>
            <a:ext cx="2346881" cy="3941766"/>
          </a:xfrm>
          <a:prstGeom prst="rect">
            <a:avLst/>
          </a:prstGeom>
        </p:spPr>
      </p:pic>
      <p:sp>
        <p:nvSpPr>
          <p:cNvPr id="25" name="Text Placeholder 3">
            <a:extLst>
              <a:ext uri="{FF2B5EF4-FFF2-40B4-BE49-F238E27FC236}">
                <a16:creationId xmlns:a16="http://schemas.microsoft.com/office/drawing/2014/main" id="{2A9E65E9-B4E9-E3B7-44D9-FE8D32AF4B12}"/>
              </a:ext>
            </a:extLst>
          </p:cNvPr>
          <p:cNvSpPr>
            <a:spLocks noGrp="1"/>
          </p:cNvSpPr>
          <p:nvPr>
            <p:ph type="body" sz="half" idx="16" hasCustomPrompt="1"/>
          </p:nvPr>
        </p:nvSpPr>
        <p:spPr>
          <a:xfrm>
            <a:off x="7875381" y="5979108"/>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sp>
        <p:nvSpPr>
          <p:cNvPr id="26" name="Text Placeholder 7">
            <a:extLst>
              <a:ext uri="{FF2B5EF4-FFF2-40B4-BE49-F238E27FC236}">
                <a16:creationId xmlns:a16="http://schemas.microsoft.com/office/drawing/2014/main" id="{EC790A65-C4CF-2F5E-CEB8-BBAD1D311DE8}"/>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buNone/>
              <a:defRPr sz="1400" b="1" i="0">
                <a:latin typeface="Roboto" panose="02000000000000000000" pitchFamily="2" charset="0"/>
              </a:defRPr>
            </a:lvl1pPr>
          </a:lstStyle>
          <a:p>
            <a:pPr lvl="0"/>
            <a:r>
              <a:rPr lang="en-US" dirty="0"/>
              <a:t>Sub-header </a:t>
            </a:r>
          </a:p>
        </p:txBody>
      </p:sp>
      <p:sp>
        <p:nvSpPr>
          <p:cNvPr id="27" name="Title 12">
            <a:extLst>
              <a:ext uri="{FF2B5EF4-FFF2-40B4-BE49-F238E27FC236}">
                <a16:creationId xmlns:a16="http://schemas.microsoft.com/office/drawing/2014/main" id="{3AD2F24A-5065-FC40-2D31-2CBF76E04F49}"/>
              </a:ext>
            </a:extLst>
          </p:cNvPr>
          <p:cNvSpPr>
            <a:spLocks noGrp="1"/>
          </p:cNvSpPr>
          <p:nvPr>
            <p:ph type="title" hasCustomPrompt="1"/>
          </p:nvPr>
        </p:nvSpPr>
        <p:spPr>
          <a:xfrm>
            <a:off x="615462" y="571500"/>
            <a:ext cx="10961076" cy="718038"/>
          </a:xfrm>
          <a:prstGeom prst="rect">
            <a:avLst/>
          </a:prstGeom>
        </p:spPr>
        <p:txBody>
          <a:bodyPr anchor="t"/>
          <a:lstStyle>
            <a:lvl1pPr>
              <a:defRPr sz="2800" b="1"/>
            </a:lvl1pPr>
          </a:lstStyle>
          <a:p>
            <a:r>
              <a:rPr lang="en-US" dirty="0"/>
              <a:t>Mobile</a:t>
            </a:r>
          </a:p>
        </p:txBody>
      </p:sp>
      <p:sp>
        <p:nvSpPr>
          <p:cNvPr id="12" name="TextBox 11">
            <a:extLst>
              <a:ext uri="{FF2B5EF4-FFF2-40B4-BE49-F238E27FC236}">
                <a16:creationId xmlns:a16="http://schemas.microsoft.com/office/drawing/2014/main" id="{F1B93725-138D-6155-9C07-AFF1743B7DF9}"/>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13" name="CONFIDENTIAL AND PROPRIETARY | DO NOT DISTRIBUTE | © 2022 GROUNDTRUTH">
            <a:extLst>
              <a:ext uri="{FF2B5EF4-FFF2-40B4-BE49-F238E27FC236}">
                <a16:creationId xmlns:a16="http://schemas.microsoft.com/office/drawing/2014/main" id="{D0689E56-BA81-B90F-E1E3-931F866AD250}"/>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14" name="Picture 15" descr="Picture 15">
            <a:extLst>
              <a:ext uri="{FF2B5EF4-FFF2-40B4-BE49-F238E27FC236}">
                <a16:creationId xmlns:a16="http://schemas.microsoft.com/office/drawing/2014/main" id="{E43E48AE-70E9-6FFC-66DE-31BB51002E22}"/>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9" name="Picture 8">
            <a:extLst>
              <a:ext uri="{FF2B5EF4-FFF2-40B4-BE49-F238E27FC236}">
                <a16:creationId xmlns:a16="http://schemas.microsoft.com/office/drawing/2014/main" id="{FFD3E613-ED5F-2CD3-F321-00806AEAAFCA}"/>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288E1A36-D3B3-C12D-0299-FEEABD39BD3B}"/>
              </a:ext>
            </a:extLst>
          </p:cNvPr>
          <p:cNvSpPr>
            <a:spLocks noGrp="1"/>
          </p:cNvSpPr>
          <p:nvPr>
            <p:ph sz="quarter" idx="17" hasCustomPrompt="1"/>
          </p:nvPr>
        </p:nvSpPr>
        <p:spPr>
          <a:xfrm>
            <a:off x="2312863" y="4614794"/>
            <a:ext cx="2010229" cy="433284"/>
          </a:xfrm>
          <a:prstGeom prst="rect">
            <a:avLst/>
          </a:prstGeom>
        </p:spPr>
        <p:txBody>
          <a:bodyPr/>
          <a:lstStyle>
            <a:lvl1pPr marL="0" indent="0" algn="ctr">
              <a:buNone/>
              <a:defRPr sz="1800" b="1">
                <a:latin typeface="Roboto" panose="02000000000000000000" pitchFamily="2" charset="0"/>
                <a:ea typeface="Roboto" panose="02000000000000000000" pitchFamily="2" charset="0"/>
              </a:defRPr>
            </a:lvl1pPr>
          </a:lstStyle>
          <a:p>
            <a:pPr lvl="0"/>
            <a:r>
              <a:rPr lang="en-US" dirty="0"/>
              <a:t>Insert here</a:t>
            </a:r>
          </a:p>
        </p:txBody>
      </p:sp>
      <p:sp>
        <p:nvSpPr>
          <p:cNvPr id="11" name="Content Placeholder 10">
            <a:extLst>
              <a:ext uri="{FF2B5EF4-FFF2-40B4-BE49-F238E27FC236}">
                <a16:creationId xmlns:a16="http://schemas.microsoft.com/office/drawing/2014/main" id="{52D018E7-504B-1F07-61FA-30277F16535E}"/>
              </a:ext>
            </a:extLst>
          </p:cNvPr>
          <p:cNvSpPr>
            <a:spLocks noGrp="1"/>
          </p:cNvSpPr>
          <p:nvPr>
            <p:ph sz="quarter" idx="18" hasCustomPrompt="1"/>
          </p:nvPr>
        </p:nvSpPr>
        <p:spPr>
          <a:xfrm>
            <a:off x="5176572" y="2303241"/>
            <a:ext cx="2010229" cy="3038735"/>
          </a:xfrm>
          <a:prstGeom prst="rect">
            <a:avLst/>
          </a:prstGeom>
        </p:spPr>
        <p:txBody>
          <a:bodyPr/>
          <a:lstStyle>
            <a:lvl1pPr marL="0" indent="0" algn="ctr">
              <a:buNone/>
              <a:defRPr sz="1800" b="1">
                <a:latin typeface="Roboto" panose="02000000000000000000" pitchFamily="2" charset="0"/>
                <a:ea typeface="Roboto" panose="02000000000000000000" pitchFamily="2" charset="0"/>
              </a:defRPr>
            </a:lvl1pPr>
          </a:lstStyle>
          <a:p>
            <a:pPr lvl="0"/>
            <a:r>
              <a:rPr lang="en-US" dirty="0"/>
              <a:t>Insert here</a:t>
            </a:r>
          </a:p>
        </p:txBody>
      </p:sp>
      <p:sp>
        <p:nvSpPr>
          <p:cNvPr id="15" name="Content Placeholder 10">
            <a:extLst>
              <a:ext uri="{FF2B5EF4-FFF2-40B4-BE49-F238E27FC236}">
                <a16:creationId xmlns:a16="http://schemas.microsoft.com/office/drawing/2014/main" id="{2EAF2303-5948-1106-CF2A-08D0DB1CAE74}"/>
              </a:ext>
            </a:extLst>
          </p:cNvPr>
          <p:cNvSpPr>
            <a:spLocks noGrp="1"/>
          </p:cNvSpPr>
          <p:nvPr>
            <p:ph sz="quarter" idx="19" hasCustomPrompt="1"/>
          </p:nvPr>
        </p:nvSpPr>
        <p:spPr>
          <a:xfrm>
            <a:off x="8037951" y="2270445"/>
            <a:ext cx="2010229" cy="1575707"/>
          </a:xfrm>
          <a:prstGeom prst="rect">
            <a:avLst/>
          </a:prstGeom>
        </p:spPr>
        <p:txBody>
          <a:bodyPr/>
          <a:lstStyle>
            <a:lvl1pPr marL="0" indent="0" algn="ctr">
              <a:buNone/>
              <a:defRPr sz="18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483354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devices_mobile-4">
    <p:bg>
      <p:bgPr>
        <a:solidFill>
          <a:srgbClr val="FFFFFF"/>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7B636517-C4FE-3E2E-1E4E-509F71685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254" y="1904901"/>
            <a:ext cx="2137026" cy="4257356"/>
          </a:xfrm>
          <a:prstGeom prst="rect">
            <a:avLst/>
          </a:prstGeom>
        </p:spPr>
      </p:pic>
      <p:pic>
        <p:nvPicPr>
          <p:cNvPr id="3" name="Picture 2" descr="A picture containing text, monitor, electronics, display&#10;&#10;Description automatically generated">
            <a:extLst>
              <a:ext uri="{FF2B5EF4-FFF2-40B4-BE49-F238E27FC236}">
                <a16:creationId xmlns:a16="http://schemas.microsoft.com/office/drawing/2014/main" id="{7CC084D0-4B0E-AA59-09D0-842E4DDD4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81" y="1799866"/>
            <a:ext cx="2346881" cy="3941766"/>
          </a:xfrm>
          <a:prstGeom prst="rect">
            <a:avLst/>
          </a:prstGeom>
        </p:spPr>
      </p:pic>
      <p:sp>
        <p:nvSpPr>
          <p:cNvPr id="4" name="Text Placeholder 3">
            <a:extLst>
              <a:ext uri="{FF2B5EF4-FFF2-40B4-BE49-F238E27FC236}">
                <a16:creationId xmlns:a16="http://schemas.microsoft.com/office/drawing/2014/main" id="{FC172116-1CF9-7E96-1515-0C455D8A7DA2}"/>
              </a:ext>
            </a:extLst>
          </p:cNvPr>
          <p:cNvSpPr>
            <a:spLocks noGrp="1"/>
          </p:cNvSpPr>
          <p:nvPr>
            <p:ph type="body" sz="half" idx="14" hasCustomPrompt="1"/>
          </p:nvPr>
        </p:nvSpPr>
        <p:spPr>
          <a:xfrm>
            <a:off x="825327" y="6018017"/>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pic>
        <p:nvPicPr>
          <p:cNvPr id="5" name="Picture 4" descr="Table&#10;&#10;Description automatically generated">
            <a:extLst>
              <a:ext uri="{FF2B5EF4-FFF2-40B4-BE49-F238E27FC236}">
                <a16:creationId xmlns:a16="http://schemas.microsoft.com/office/drawing/2014/main" id="{0DB9F901-BA45-B63E-5F02-B3396478D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454" y="1916624"/>
            <a:ext cx="2137026" cy="4257356"/>
          </a:xfrm>
          <a:prstGeom prst="rect">
            <a:avLst/>
          </a:prstGeom>
        </p:spPr>
      </p:pic>
      <p:pic>
        <p:nvPicPr>
          <p:cNvPr id="6" name="Picture 5" descr="A picture containing text, monitor, electronics, display&#10;&#10;Description automatically generated">
            <a:extLst>
              <a:ext uri="{FF2B5EF4-FFF2-40B4-BE49-F238E27FC236}">
                <a16:creationId xmlns:a16="http://schemas.microsoft.com/office/drawing/2014/main" id="{26FA208C-7288-6A1A-1341-5764536F3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527" y="1799866"/>
            <a:ext cx="2346881" cy="3941766"/>
          </a:xfrm>
          <a:prstGeom prst="rect">
            <a:avLst/>
          </a:prstGeom>
        </p:spPr>
      </p:pic>
      <p:sp>
        <p:nvSpPr>
          <p:cNvPr id="8" name="Text Placeholder 3">
            <a:extLst>
              <a:ext uri="{FF2B5EF4-FFF2-40B4-BE49-F238E27FC236}">
                <a16:creationId xmlns:a16="http://schemas.microsoft.com/office/drawing/2014/main" id="{41510DCB-AF34-D312-CC6E-491A089AA67D}"/>
              </a:ext>
            </a:extLst>
          </p:cNvPr>
          <p:cNvSpPr>
            <a:spLocks noGrp="1"/>
          </p:cNvSpPr>
          <p:nvPr>
            <p:ph type="body" sz="half" idx="15" hasCustomPrompt="1"/>
          </p:nvPr>
        </p:nvSpPr>
        <p:spPr>
          <a:xfrm>
            <a:off x="3568527" y="6018017"/>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pic>
        <p:nvPicPr>
          <p:cNvPr id="10" name="Picture 9" descr="Table&#10;&#10;Description automatically generated">
            <a:extLst>
              <a:ext uri="{FF2B5EF4-FFF2-40B4-BE49-F238E27FC236}">
                <a16:creationId xmlns:a16="http://schemas.microsoft.com/office/drawing/2014/main" id="{FC0D740B-4D3C-0438-1899-8FF4D7B97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7199" y="1916624"/>
            <a:ext cx="2137026" cy="4257356"/>
          </a:xfrm>
          <a:prstGeom prst="rect">
            <a:avLst/>
          </a:prstGeom>
        </p:spPr>
      </p:pic>
      <p:pic>
        <p:nvPicPr>
          <p:cNvPr id="26" name="Picture 25" descr="A picture containing text, monitor, electronics, display&#10;&#10;Description automatically generated">
            <a:extLst>
              <a:ext uri="{FF2B5EF4-FFF2-40B4-BE49-F238E27FC236}">
                <a16:creationId xmlns:a16="http://schemas.microsoft.com/office/drawing/2014/main" id="{AF4660E7-33B1-7FA7-C86F-E1F1544D0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272" y="1799866"/>
            <a:ext cx="2346881" cy="3941766"/>
          </a:xfrm>
          <a:prstGeom prst="rect">
            <a:avLst/>
          </a:prstGeom>
        </p:spPr>
      </p:pic>
      <p:sp>
        <p:nvSpPr>
          <p:cNvPr id="27" name="Text Placeholder 3">
            <a:extLst>
              <a:ext uri="{FF2B5EF4-FFF2-40B4-BE49-F238E27FC236}">
                <a16:creationId xmlns:a16="http://schemas.microsoft.com/office/drawing/2014/main" id="{517BFE90-B700-C588-100F-13C0F5679BB4}"/>
              </a:ext>
            </a:extLst>
          </p:cNvPr>
          <p:cNvSpPr>
            <a:spLocks noGrp="1"/>
          </p:cNvSpPr>
          <p:nvPr>
            <p:ph type="body" sz="half" idx="16" hasCustomPrompt="1"/>
          </p:nvPr>
        </p:nvSpPr>
        <p:spPr>
          <a:xfrm>
            <a:off x="6292272" y="6018017"/>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pic>
        <p:nvPicPr>
          <p:cNvPr id="28" name="Picture 27" descr="Table&#10;&#10;Description automatically generated">
            <a:extLst>
              <a:ext uri="{FF2B5EF4-FFF2-40B4-BE49-F238E27FC236}">
                <a16:creationId xmlns:a16="http://schemas.microsoft.com/office/drawing/2014/main" id="{03223B5A-CCCE-977E-A7B9-1C20634E9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943" y="1916624"/>
            <a:ext cx="2137026" cy="4257356"/>
          </a:xfrm>
          <a:prstGeom prst="rect">
            <a:avLst/>
          </a:prstGeom>
        </p:spPr>
      </p:pic>
      <p:pic>
        <p:nvPicPr>
          <p:cNvPr id="29" name="Picture 28" descr="A picture containing text, monitor, electronics, display&#10;&#10;Description automatically generated">
            <a:extLst>
              <a:ext uri="{FF2B5EF4-FFF2-40B4-BE49-F238E27FC236}">
                <a16:creationId xmlns:a16="http://schemas.microsoft.com/office/drawing/2014/main" id="{C6F194FE-5CC7-0603-1572-018B3DD69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015" y="1799866"/>
            <a:ext cx="2346881" cy="3941766"/>
          </a:xfrm>
          <a:prstGeom prst="rect">
            <a:avLst/>
          </a:prstGeom>
        </p:spPr>
      </p:pic>
      <p:sp>
        <p:nvSpPr>
          <p:cNvPr id="30" name="Text Placeholder 3">
            <a:extLst>
              <a:ext uri="{FF2B5EF4-FFF2-40B4-BE49-F238E27FC236}">
                <a16:creationId xmlns:a16="http://schemas.microsoft.com/office/drawing/2014/main" id="{78579423-36A9-6560-2BDD-D6EC38570FF8}"/>
              </a:ext>
            </a:extLst>
          </p:cNvPr>
          <p:cNvSpPr>
            <a:spLocks noGrp="1"/>
          </p:cNvSpPr>
          <p:nvPr>
            <p:ph type="body" sz="half" idx="17" hasCustomPrompt="1"/>
          </p:nvPr>
        </p:nvSpPr>
        <p:spPr>
          <a:xfrm>
            <a:off x="9016016" y="6018017"/>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sp>
        <p:nvSpPr>
          <p:cNvPr id="33" name="Text Placeholder 7">
            <a:extLst>
              <a:ext uri="{FF2B5EF4-FFF2-40B4-BE49-F238E27FC236}">
                <a16:creationId xmlns:a16="http://schemas.microsoft.com/office/drawing/2014/main" id="{E16C4AB9-F5B0-F25C-27F5-4D05F46CBEF9}"/>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buNone/>
              <a:defRPr sz="1400" b="1" i="0">
                <a:latin typeface="Roboto" panose="02000000000000000000" pitchFamily="2" charset="0"/>
              </a:defRPr>
            </a:lvl1pPr>
          </a:lstStyle>
          <a:p>
            <a:pPr lvl="0"/>
            <a:r>
              <a:rPr lang="en-US" dirty="0"/>
              <a:t>Sub-header </a:t>
            </a:r>
          </a:p>
        </p:txBody>
      </p:sp>
      <p:sp>
        <p:nvSpPr>
          <p:cNvPr id="34" name="Title 12">
            <a:extLst>
              <a:ext uri="{FF2B5EF4-FFF2-40B4-BE49-F238E27FC236}">
                <a16:creationId xmlns:a16="http://schemas.microsoft.com/office/drawing/2014/main" id="{AE8AF6A3-D164-2A2D-411F-7AC780BF8224}"/>
              </a:ext>
            </a:extLst>
          </p:cNvPr>
          <p:cNvSpPr>
            <a:spLocks noGrp="1"/>
          </p:cNvSpPr>
          <p:nvPr>
            <p:ph type="title" hasCustomPrompt="1"/>
          </p:nvPr>
        </p:nvSpPr>
        <p:spPr>
          <a:xfrm>
            <a:off x="615462" y="571500"/>
            <a:ext cx="10961076" cy="718038"/>
          </a:xfrm>
          <a:prstGeom prst="rect">
            <a:avLst/>
          </a:prstGeom>
        </p:spPr>
        <p:txBody>
          <a:bodyPr anchor="t"/>
          <a:lstStyle>
            <a:lvl1pPr>
              <a:defRPr sz="2800" b="1"/>
            </a:lvl1pPr>
          </a:lstStyle>
          <a:p>
            <a:r>
              <a:rPr lang="en-US" dirty="0"/>
              <a:t>Mobile</a:t>
            </a:r>
          </a:p>
        </p:txBody>
      </p:sp>
      <p:sp>
        <p:nvSpPr>
          <p:cNvPr id="12" name="TextBox 11">
            <a:extLst>
              <a:ext uri="{FF2B5EF4-FFF2-40B4-BE49-F238E27FC236}">
                <a16:creationId xmlns:a16="http://schemas.microsoft.com/office/drawing/2014/main" id="{20C8E38C-A389-0B11-93AB-4D8D0482B218}"/>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13" name="CONFIDENTIAL AND PROPRIETARY | DO NOT DISTRIBUTE | © 2022 GROUNDTRUTH">
            <a:extLst>
              <a:ext uri="{FF2B5EF4-FFF2-40B4-BE49-F238E27FC236}">
                <a16:creationId xmlns:a16="http://schemas.microsoft.com/office/drawing/2014/main" id="{61BA6DF7-C53F-F010-60E8-B1D21F94C065}"/>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14" name="Picture 15" descr="Picture 15">
            <a:extLst>
              <a:ext uri="{FF2B5EF4-FFF2-40B4-BE49-F238E27FC236}">
                <a16:creationId xmlns:a16="http://schemas.microsoft.com/office/drawing/2014/main" id="{7213B9EA-362D-03E5-5B74-671C37BAE65D}"/>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9" name="Picture 8">
            <a:extLst>
              <a:ext uri="{FF2B5EF4-FFF2-40B4-BE49-F238E27FC236}">
                <a16:creationId xmlns:a16="http://schemas.microsoft.com/office/drawing/2014/main" id="{F34853AC-3C20-CDDF-FCB1-6DFA5DDCE070}"/>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6960F815-5748-C757-49A1-C6CCF2AA6826}"/>
              </a:ext>
            </a:extLst>
          </p:cNvPr>
          <p:cNvSpPr>
            <a:spLocks noGrp="1"/>
          </p:cNvSpPr>
          <p:nvPr>
            <p:ph sz="quarter" idx="18" hasCustomPrompt="1"/>
          </p:nvPr>
        </p:nvSpPr>
        <p:spPr>
          <a:xfrm>
            <a:off x="3734473" y="4800038"/>
            <a:ext cx="2010229" cy="433284"/>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1" name="Content Placeholder 10">
            <a:extLst>
              <a:ext uri="{FF2B5EF4-FFF2-40B4-BE49-F238E27FC236}">
                <a16:creationId xmlns:a16="http://schemas.microsoft.com/office/drawing/2014/main" id="{51832B6F-68F4-7265-7B65-AE96E3647EF5}"/>
              </a:ext>
            </a:extLst>
          </p:cNvPr>
          <p:cNvSpPr>
            <a:spLocks noGrp="1"/>
          </p:cNvSpPr>
          <p:nvPr>
            <p:ph sz="quarter" idx="19" hasCustomPrompt="1"/>
          </p:nvPr>
        </p:nvSpPr>
        <p:spPr>
          <a:xfrm>
            <a:off x="6473487" y="2339093"/>
            <a:ext cx="2010229" cy="303873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5" name="Content Placeholder 10">
            <a:extLst>
              <a:ext uri="{FF2B5EF4-FFF2-40B4-BE49-F238E27FC236}">
                <a16:creationId xmlns:a16="http://schemas.microsoft.com/office/drawing/2014/main" id="{9F70DD52-333B-EAFF-2433-16B870F0AB4D}"/>
              </a:ext>
            </a:extLst>
          </p:cNvPr>
          <p:cNvSpPr>
            <a:spLocks noGrp="1"/>
          </p:cNvSpPr>
          <p:nvPr>
            <p:ph sz="quarter" idx="20" hasCustomPrompt="1"/>
          </p:nvPr>
        </p:nvSpPr>
        <p:spPr>
          <a:xfrm>
            <a:off x="9196321" y="2306297"/>
            <a:ext cx="2010229" cy="1575707"/>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6" name="Content Placeholder 10">
            <a:extLst>
              <a:ext uri="{FF2B5EF4-FFF2-40B4-BE49-F238E27FC236}">
                <a16:creationId xmlns:a16="http://schemas.microsoft.com/office/drawing/2014/main" id="{6A558609-585B-FDD0-5A05-BD6990AF4B33}"/>
              </a:ext>
            </a:extLst>
          </p:cNvPr>
          <p:cNvSpPr>
            <a:spLocks noGrp="1"/>
          </p:cNvSpPr>
          <p:nvPr>
            <p:ph sz="quarter" idx="21" hasCustomPrompt="1"/>
          </p:nvPr>
        </p:nvSpPr>
        <p:spPr>
          <a:xfrm>
            <a:off x="1020358" y="2282753"/>
            <a:ext cx="2010229" cy="219226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345092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_02-img-ligh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FF4E211-144F-A183-7E4C-8864B247E55F}"/>
              </a:ext>
            </a:extLst>
          </p:cNvPr>
          <p:cNvSpPr>
            <a:spLocks noGrp="1"/>
          </p:cNvSpPr>
          <p:nvPr>
            <p:ph type="pic" sz="quarter" idx="14"/>
          </p:nvPr>
        </p:nvSpPr>
        <p:spPr>
          <a:xfrm>
            <a:off x="0" y="0"/>
            <a:ext cx="12192000" cy="6286500"/>
          </a:xfrm>
          <a:prstGeom prst="rect">
            <a:avLst/>
          </a:prstGeom>
          <a:gradFill>
            <a:gsLst>
              <a:gs pos="61000">
                <a:schemeClr val="accent4">
                  <a:alpha val="84873"/>
                </a:schemeClr>
              </a:gs>
              <a:gs pos="0">
                <a:schemeClr val="accent1">
                  <a:alpha val="48000"/>
                </a:schemeClr>
              </a:gs>
              <a:gs pos="100000">
                <a:schemeClr val="accent2">
                  <a:alpha val="0"/>
                </a:schemeClr>
              </a:gs>
            </a:gsLst>
            <a:path path="circle">
              <a:fillToRect r="100000" b="100000"/>
            </a:path>
          </a:gradFill>
        </p:spPr>
        <p:txBody>
          <a:bodyPr/>
          <a:lstStyle>
            <a:lvl1pPr>
              <a:defRPr b="0" i="0">
                <a:latin typeface="Roboto" panose="02000000000000000000" pitchFamily="2" charset="0"/>
              </a:defRPr>
            </a:lvl1pPr>
          </a:lstStyle>
          <a:p>
            <a:r>
              <a:rPr lang="en-US"/>
              <a:t>Click icon to add picture</a:t>
            </a:r>
            <a:endParaRPr lang="en-US" dirty="0"/>
          </a:p>
        </p:txBody>
      </p:sp>
      <p:sp>
        <p:nvSpPr>
          <p:cNvPr id="3" name="Oval 2">
            <a:extLst>
              <a:ext uri="{FF2B5EF4-FFF2-40B4-BE49-F238E27FC236}">
                <a16:creationId xmlns:a16="http://schemas.microsoft.com/office/drawing/2014/main" id="{D617F36F-5343-EEC3-60FA-FAAAB0594305}"/>
              </a:ext>
            </a:extLst>
          </p:cNvPr>
          <p:cNvSpPr/>
          <p:nvPr userDrawn="1"/>
        </p:nvSpPr>
        <p:spPr>
          <a:xfrm>
            <a:off x="5910716" y="-1059950"/>
            <a:ext cx="9174888" cy="9174888"/>
          </a:xfrm>
          <a:prstGeom prst="ellipse">
            <a:avLst/>
          </a:prstGeom>
          <a:gradFill>
            <a:gsLst>
              <a:gs pos="0">
                <a:schemeClr val="accent1">
                  <a:alpha val="31000"/>
                </a:schemeClr>
              </a:gs>
              <a:gs pos="60000">
                <a:schemeClr val="accent2">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A57449B-2EF5-50CF-C708-FB91751B6150}"/>
              </a:ext>
            </a:extLst>
          </p:cNvPr>
          <p:cNvSpPr/>
          <p:nvPr userDrawn="1"/>
        </p:nvSpPr>
        <p:spPr>
          <a:xfrm>
            <a:off x="7674442" y="727330"/>
            <a:ext cx="4536219" cy="5390644"/>
          </a:xfrm>
          <a:custGeom>
            <a:avLst/>
            <a:gdLst>
              <a:gd name="connsiteX0" fmla="*/ 2695322 w 4536219"/>
              <a:gd name="connsiteY0" fmla="*/ 0 h 5390644"/>
              <a:gd name="connsiteX1" fmla="*/ 4409797 w 4536219"/>
              <a:gd name="connsiteY1" fmla="*/ 615481 h 5390644"/>
              <a:gd name="connsiteX2" fmla="*/ 4536219 w 4536219"/>
              <a:gd name="connsiteY2" fmla="*/ 730381 h 5390644"/>
              <a:gd name="connsiteX3" fmla="*/ 4536219 w 4536219"/>
              <a:gd name="connsiteY3" fmla="*/ 4660263 h 5390644"/>
              <a:gd name="connsiteX4" fmla="*/ 4409797 w 4536219"/>
              <a:gd name="connsiteY4" fmla="*/ 4775163 h 5390644"/>
              <a:gd name="connsiteX5" fmla="*/ 2695322 w 4536219"/>
              <a:gd name="connsiteY5" fmla="*/ 5390644 h 5390644"/>
              <a:gd name="connsiteX6" fmla="*/ 0 w 4536219"/>
              <a:gd name="connsiteY6" fmla="*/ 2695322 h 5390644"/>
              <a:gd name="connsiteX7" fmla="*/ 2695322 w 4536219"/>
              <a:gd name="connsiteY7" fmla="*/ 0 h 539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219" h="5390644">
                <a:moveTo>
                  <a:pt x="2695322" y="0"/>
                </a:moveTo>
                <a:cubicBezTo>
                  <a:pt x="3346578" y="0"/>
                  <a:pt x="3943886" y="230977"/>
                  <a:pt x="4409797" y="615481"/>
                </a:cubicBezTo>
                <a:lnTo>
                  <a:pt x="4536219" y="730381"/>
                </a:lnTo>
                <a:lnTo>
                  <a:pt x="4536219" y="4660263"/>
                </a:lnTo>
                <a:lnTo>
                  <a:pt x="4409797" y="4775163"/>
                </a:lnTo>
                <a:cubicBezTo>
                  <a:pt x="3943886" y="5159667"/>
                  <a:pt x="3346578" y="5390644"/>
                  <a:pt x="2695322" y="5390644"/>
                </a:cubicBezTo>
                <a:cubicBezTo>
                  <a:pt x="1206737" y="5390644"/>
                  <a:pt x="0" y="4183907"/>
                  <a:pt x="0" y="2695322"/>
                </a:cubicBezTo>
                <a:cubicBezTo>
                  <a:pt x="0" y="1206737"/>
                  <a:pt x="1206737" y="0"/>
                  <a:pt x="2695322" y="0"/>
                </a:cubicBezTo>
                <a:close/>
              </a:path>
            </a:pathLst>
          </a:custGeom>
          <a:gradFill flip="none" rotWithShape="1">
            <a:gsLst>
              <a:gs pos="4000">
                <a:schemeClr val="accent1">
                  <a:alpha val="71000"/>
                </a:schemeClr>
              </a:gs>
              <a:gs pos="87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 Placeholder 6">
            <a:extLst>
              <a:ext uri="{FF2B5EF4-FFF2-40B4-BE49-F238E27FC236}">
                <a16:creationId xmlns:a16="http://schemas.microsoft.com/office/drawing/2014/main" id="{FBF14975-6472-3095-F6FF-900EC0382055}"/>
              </a:ext>
            </a:extLst>
          </p:cNvPr>
          <p:cNvSpPr>
            <a:spLocks noGrp="1"/>
          </p:cNvSpPr>
          <p:nvPr>
            <p:ph type="body" sz="quarter" idx="10" hasCustomPrompt="1"/>
          </p:nvPr>
        </p:nvSpPr>
        <p:spPr>
          <a:xfrm>
            <a:off x="1168124" y="2423845"/>
            <a:ext cx="8260400" cy="1465536"/>
          </a:xfrm>
          <a:prstGeom prst="rect">
            <a:avLst/>
          </a:prstGeom>
        </p:spPr>
        <p:txBody>
          <a:bodyPr anchor="b"/>
          <a:lstStyle>
            <a:lvl1pPr marL="0" indent="0">
              <a:lnSpc>
                <a:spcPct val="100000"/>
              </a:lnSpc>
              <a:buNone/>
              <a:defRPr sz="4000" b="1" i="0">
                <a:solidFill>
                  <a:schemeClr val="bg1"/>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slide</a:t>
            </a:r>
          </a:p>
        </p:txBody>
      </p:sp>
      <p:pic>
        <p:nvPicPr>
          <p:cNvPr id="5" name="Image" descr="Image">
            <a:extLst>
              <a:ext uri="{FF2B5EF4-FFF2-40B4-BE49-F238E27FC236}">
                <a16:creationId xmlns:a16="http://schemas.microsoft.com/office/drawing/2014/main" id="{35059920-718A-EF0F-3A40-1C32EAF625CD}"/>
              </a:ext>
            </a:extLst>
          </p:cNvPr>
          <p:cNvPicPr>
            <a:picLocks noChangeAspect="1"/>
          </p:cNvPicPr>
          <p:nvPr/>
        </p:nvPicPr>
        <p:blipFill>
          <a:blip r:embed="rId2"/>
          <a:stretch>
            <a:fillRect/>
          </a:stretch>
        </p:blipFill>
        <p:spPr>
          <a:xfrm>
            <a:off x="1168124" y="1229056"/>
            <a:ext cx="2484392" cy="698501"/>
          </a:xfrm>
          <a:prstGeom prst="rect">
            <a:avLst/>
          </a:prstGeom>
          <a:ln w="12700">
            <a:miter lim="400000"/>
          </a:ln>
        </p:spPr>
      </p:pic>
      <p:sp>
        <p:nvSpPr>
          <p:cNvPr id="9" name="Text Placeholder 6">
            <a:extLst>
              <a:ext uri="{FF2B5EF4-FFF2-40B4-BE49-F238E27FC236}">
                <a16:creationId xmlns:a16="http://schemas.microsoft.com/office/drawing/2014/main" id="{57F67F52-1146-8359-5107-91E5BB088EE7}"/>
              </a:ext>
            </a:extLst>
          </p:cNvPr>
          <p:cNvSpPr>
            <a:spLocks noGrp="1"/>
          </p:cNvSpPr>
          <p:nvPr>
            <p:ph type="body" sz="quarter" idx="11" hasCustomPrompt="1"/>
          </p:nvPr>
        </p:nvSpPr>
        <p:spPr>
          <a:xfrm>
            <a:off x="1168124" y="4013926"/>
            <a:ext cx="8260400" cy="539488"/>
          </a:xfrm>
          <a:prstGeom prst="rect">
            <a:avLst/>
          </a:prstGeom>
        </p:spPr>
        <p:txBody>
          <a:bodyPr anchor="t"/>
          <a:lstStyle>
            <a:lvl1pPr marL="0" indent="0">
              <a:lnSpc>
                <a:spcPct val="100000"/>
              </a:lnSpc>
              <a:buNone/>
              <a:defRPr sz="1400" b="1" i="0" spc="300">
                <a:solidFill>
                  <a:schemeClr val="bg1"/>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DATE/BRAND</a:t>
            </a:r>
          </a:p>
        </p:txBody>
      </p:sp>
      <p:pic>
        <p:nvPicPr>
          <p:cNvPr id="6" name="Picture 5">
            <a:extLst>
              <a:ext uri="{FF2B5EF4-FFF2-40B4-BE49-F238E27FC236}">
                <a16:creationId xmlns:a16="http://schemas.microsoft.com/office/drawing/2014/main" id="{B0A0A89C-5E0E-8281-7D4E-F20824D16387}"/>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68124" y="1222729"/>
            <a:ext cx="2484392" cy="698609"/>
          </a:xfrm>
          <a:prstGeom prst="rect">
            <a:avLst/>
          </a:prstGeom>
        </p:spPr>
      </p:pic>
      <p:sp>
        <p:nvSpPr>
          <p:cNvPr id="4" name="Content Placeholder 3">
            <a:extLst>
              <a:ext uri="{FF2B5EF4-FFF2-40B4-BE49-F238E27FC236}">
                <a16:creationId xmlns:a16="http://schemas.microsoft.com/office/drawing/2014/main" id="{91AB1CB6-1DF9-F9B4-C98A-29226BC7BD9D}"/>
              </a:ext>
            </a:extLst>
          </p:cNvPr>
          <p:cNvSpPr>
            <a:spLocks noGrp="1"/>
          </p:cNvSpPr>
          <p:nvPr>
            <p:ph sz="quarter" idx="13" hasCustomPrompt="1"/>
          </p:nvPr>
        </p:nvSpPr>
        <p:spPr>
          <a:xfrm>
            <a:off x="8898829" y="2423845"/>
            <a:ext cx="2192337" cy="2190750"/>
          </a:xfrm>
          <a:prstGeom prst="rect">
            <a:avLst/>
          </a:prstGeom>
        </p:spPr>
        <p:txBody>
          <a:bodyPr/>
          <a:lstStyle>
            <a:lvl1pPr marL="0" indent="0" algn="ctr">
              <a:buFontTx/>
              <a:buNone/>
              <a:defRPr b="0" i="0">
                <a:latin typeface="Roboto" panose="02000000000000000000" pitchFamily="2" charset="0"/>
              </a:defRPr>
            </a:lvl1pPr>
            <a:lvl2pPr marL="457200" indent="0" algn="ctr">
              <a:buNone/>
              <a:defRPr/>
            </a:lvl2pPr>
          </a:lstStyle>
          <a:p>
            <a:pPr lvl="0"/>
            <a:r>
              <a:rPr lang="en-US" dirty="0"/>
              <a:t>Insert logo here</a:t>
            </a:r>
          </a:p>
        </p:txBody>
      </p:sp>
    </p:spTree>
    <p:extLst>
      <p:ext uri="{BB962C8B-B14F-4D97-AF65-F5344CB8AC3E}">
        <p14:creationId xmlns:p14="http://schemas.microsoft.com/office/powerpoint/2010/main" val="1865687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_devices_mobile">
    <p:bg>
      <p:bgPr>
        <a:solidFill>
          <a:srgbClr val="FFFFFF"/>
        </a:solidFill>
        <a:effectLst/>
      </p:bgPr>
    </p:bg>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90E7CB9F-DD10-FB2B-889A-A05369D6D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152" y="1895422"/>
            <a:ext cx="2137026" cy="4257356"/>
          </a:xfrm>
          <a:prstGeom prst="rect">
            <a:avLst/>
          </a:prstGeom>
        </p:spPr>
      </p:pic>
      <p:pic>
        <p:nvPicPr>
          <p:cNvPr id="5" name="Picture 4" descr="A picture containing text, monitor, electronics, display&#10;&#10;Description automatically generated">
            <a:extLst>
              <a:ext uri="{FF2B5EF4-FFF2-40B4-BE49-F238E27FC236}">
                <a16:creationId xmlns:a16="http://schemas.microsoft.com/office/drawing/2014/main" id="{0F1B3628-55CA-7813-AA27-11B3F0A26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224" y="1790387"/>
            <a:ext cx="2346881" cy="3941766"/>
          </a:xfrm>
          <a:prstGeom prst="rect">
            <a:avLst/>
          </a:prstGeom>
        </p:spPr>
      </p:pic>
      <p:sp>
        <p:nvSpPr>
          <p:cNvPr id="6" name="Text Placeholder 3">
            <a:extLst>
              <a:ext uri="{FF2B5EF4-FFF2-40B4-BE49-F238E27FC236}">
                <a16:creationId xmlns:a16="http://schemas.microsoft.com/office/drawing/2014/main" id="{4221991A-8701-60C6-A61D-CC00E9104548}"/>
              </a:ext>
            </a:extLst>
          </p:cNvPr>
          <p:cNvSpPr>
            <a:spLocks noGrp="1"/>
          </p:cNvSpPr>
          <p:nvPr>
            <p:ph type="body" sz="half" idx="14" hasCustomPrompt="1"/>
          </p:nvPr>
        </p:nvSpPr>
        <p:spPr>
          <a:xfrm>
            <a:off x="5115225" y="5949923"/>
            <a:ext cx="2346881"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sp>
        <p:nvSpPr>
          <p:cNvPr id="8" name="Text Placeholder 7">
            <a:extLst>
              <a:ext uri="{FF2B5EF4-FFF2-40B4-BE49-F238E27FC236}">
                <a16:creationId xmlns:a16="http://schemas.microsoft.com/office/drawing/2014/main" id="{4EBC33F6-07A9-ED83-FB9E-CA6CE3E9EB92}"/>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buNone/>
              <a:defRPr sz="1400" b="1" i="0">
                <a:latin typeface="Roboto" panose="02000000000000000000" pitchFamily="2" charset="0"/>
              </a:defRPr>
            </a:lvl1pPr>
          </a:lstStyle>
          <a:p>
            <a:pPr lvl="0"/>
            <a:r>
              <a:rPr lang="en-US" dirty="0"/>
              <a:t>Sub-header </a:t>
            </a:r>
          </a:p>
        </p:txBody>
      </p:sp>
      <p:sp>
        <p:nvSpPr>
          <p:cNvPr id="10" name="Title 12">
            <a:extLst>
              <a:ext uri="{FF2B5EF4-FFF2-40B4-BE49-F238E27FC236}">
                <a16:creationId xmlns:a16="http://schemas.microsoft.com/office/drawing/2014/main" id="{C7D151E1-16A7-CE32-53B8-33AD27D4C135}"/>
              </a:ext>
            </a:extLst>
          </p:cNvPr>
          <p:cNvSpPr>
            <a:spLocks noGrp="1"/>
          </p:cNvSpPr>
          <p:nvPr>
            <p:ph type="title" hasCustomPrompt="1"/>
          </p:nvPr>
        </p:nvSpPr>
        <p:spPr>
          <a:xfrm>
            <a:off x="615462" y="571500"/>
            <a:ext cx="10961076" cy="718038"/>
          </a:xfrm>
          <a:prstGeom prst="rect">
            <a:avLst/>
          </a:prstGeom>
        </p:spPr>
        <p:txBody>
          <a:bodyPr anchor="t"/>
          <a:lstStyle>
            <a:lvl1pPr>
              <a:defRPr sz="2800" b="1"/>
            </a:lvl1pPr>
          </a:lstStyle>
          <a:p>
            <a:r>
              <a:rPr lang="en-US" dirty="0"/>
              <a:t>Social</a:t>
            </a:r>
          </a:p>
        </p:txBody>
      </p:sp>
      <p:sp>
        <p:nvSpPr>
          <p:cNvPr id="2" name="TextBox 1">
            <a:extLst>
              <a:ext uri="{FF2B5EF4-FFF2-40B4-BE49-F238E27FC236}">
                <a16:creationId xmlns:a16="http://schemas.microsoft.com/office/drawing/2014/main" id="{5424C1A4-49F2-670F-8511-01152921956B}"/>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3" name="CONFIDENTIAL AND PROPRIETARY | DO NOT DISTRIBUTE | © 2022 GROUNDTRUTH">
            <a:extLst>
              <a:ext uri="{FF2B5EF4-FFF2-40B4-BE49-F238E27FC236}">
                <a16:creationId xmlns:a16="http://schemas.microsoft.com/office/drawing/2014/main" id="{EE0A3304-312B-302A-4BBD-C4E36516188B}"/>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13" name="Picture 15" descr="Picture 15">
            <a:extLst>
              <a:ext uri="{FF2B5EF4-FFF2-40B4-BE49-F238E27FC236}">
                <a16:creationId xmlns:a16="http://schemas.microsoft.com/office/drawing/2014/main" id="{8E7D278B-3796-D6A8-E604-B879C8BCBAFC}"/>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9" name="Picture 8">
            <a:extLst>
              <a:ext uri="{FF2B5EF4-FFF2-40B4-BE49-F238E27FC236}">
                <a16:creationId xmlns:a16="http://schemas.microsoft.com/office/drawing/2014/main" id="{DE099520-A016-19FD-1CB2-C49B98A46894}"/>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11" name="Content Placeholder 10">
            <a:extLst>
              <a:ext uri="{FF2B5EF4-FFF2-40B4-BE49-F238E27FC236}">
                <a16:creationId xmlns:a16="http://schemas.microsoft.com/office/drawing/2014/main" id="{0CD9A25F-4EE9-D6E4-9EE2-561BE9EAF67A}"/>
              </a:ext>
            </a:extLst>
          </p:cNvPr>
          <p:cNvSpPr>
            <a:spLocks noGrp="1"/>
          </p:cNvSpPr>
          <p:nvPr>
            <p:ph sz="quarter" idx="15" hasCustomPrompt="1"/>
          </p:nvPr>
        </p:nvSpPr>
        <p:spPr>
          <a:xfrm>
            <a:off x="5283549" y="2530559"/>
            <a:ext cx="2010229" cy="178418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7" name="Content Placeholder 10">
            <a:extLst>
              <a:ext uri="{FF2B5EF4-FFF2-40B4-BE49-F238E27FC236}">
                <a16:creationId xmlns:a16="http://schemas.microsoft.com/office/drawing/2014/main" id="{A86D04FC-DF2E-22ED-3DBC-38478E968E08}"/>
              </a:ext>
            </a:extLst>
          </p:cNvPr>
          <p:cNvSpPr>
            <a:spLocks noGrp="1"/>
          </p:cNvSpPr>
          <p:nvPr>
            <p:ph sz="quarter" idx="16" hasCustomPrompt="1"/>
          </p:nvPr>
        </p:nvSpPr>
        <p:spPr>
          <a:xfrm>
            <a:off x="3098489" y="2530559"/>
            <a:ext cx="2010229" cy="178418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2" name="Content Placeholder 10">
            <a:extLst>
              <a:ext uri="{FF2B5EF4-FFF2-40B4-BE49-F238E27FC236}">
                <a16:creationId xmlns:a16="http://schemas.microsoft.com/office/drawing/2014/main" id="{DE732F29-AC2F-8972-5661-D88418CD5E6D}"/>
              </a:ext>
            </a:extLst>
          </p:cNvPr>
          <p:cNvSpPr>
            <a:spLocks noGrp="1"/>
          </p:cNvSpPr>
          <p:nvPr>
            <p:ph sz="quarter" idx="17" hasCustomPrompt="1"/>
          </p:nvPr>
        </p:nvSpPr>
        <p:spPr>
          <a:xfrm>
            <a:off x="926624" y="2530558"/>
            <a:ext cx="2010229" cy="178418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4" name="Content Placeholder 10">
            <a:extLst>
              <a:ext uri="{FF2B5EF4-FFF2-40B4-BE49-F238E27FC236}">
                <a16:creationId xmlns:a16="http://schemas.microsoft.com/office/drawing/2014/main" id="{273B7213-917E-CD51-07A6-729E7D638FB1}"/>
              </a:ext>
            </a:extLst>
          </p:cNvPr>
          <p:cNvSpPr>
            <a:spLocks noGrp="1"/>
          </p:cNvSpPr>
          <p:nvPr>
            <p:ph sz="quarter" idx="18" hasCustomPrompt="1"/>
          </p:nvPr>
        </p:nvSpPr>
        <p:spPr>
          <a:xfrm>
            <a:off x="7504235" y="2530559"/>
            <a:ext cx="2010229" cy="178418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1888650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devices_tablet">
    <p:bg>
      <p:bgPr>
        <a:solidFill>
          <a:srgbClr val="FFFFFF"/>
        </a:solidFill>
        <a:effectLst/>
      </p:bgPr>
    </p:bg>
    <p:spTree>
      <p:nvGrpSpPr>
        <p:cNvPr id="1" name=""/>
        <p:cNvGrpSpPr/>
        <p:nvPr/>
      </p:nvGrpSpPr>
      <p:grpSpPr>
        <a:xfrm>
          <a:off x="0" y="0"/>
          <a:ext cx="0" cy="0"/>
          <a:chOff x="0" y="0"/>
          <a:chExt cx="0" cy="0"/>
        </a:xfrm>
      </p:grpSpPr>
      <p:pic>
        <p:nvPicPr>
          <p:cNvPr id="18" name="Picture 17" descr="Table&#10;&#10;Description automatically generated">
            <a:extLst>
              <a:ext uri="{FF2B5EF4-FFF2-40B4-BE49-F238E27FC236}">
                <a16:creationId xmlns:a16="http://schemas.microsoft.com/office/drawing/2014/main" id="{654157E1-2F4F-6A45-94E7-88B938CC3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868" y="1831604"/>
            <a:ext cx="3197925" cy="4246424"/>
          </a:xfrm>
          <a:prstGeom prst="rect">
            <a:avLst/>
          </a:prstGeom>
        </p:spPr>
      </p:pic>
      <p:sp>
        <p:nvSpPr>
          <p:cNvPr id="19" name="Text Placeholder 4">
            <a:extLst>
              <a:ext uri="{FF2B5EF4-FFF2-40B4-BE49-F238E27FC236}">
                <a16:creationId xmlns:a16="http://schemas.microsoft.com/office/drawing/2014/main" id="{B437F68F-B0A9-C447-882B-009546B6A592}"/>
              </a:ext>
            </a:extLst>
          </p:cNvPr>
          <p:cNvSpPr txBox="1">
            <a:spLocks/>
          </p:cNvSpPr>
          <p:nvPr/>
        </p:nvSpPr>
        <p:spPr>
          <a:xfrm>
            <a:off x="4416245" y="6304433"/>
            <a:ext cx="3359508" cy="422305"/>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728x90</a:t>
            </a:r>
          </a:p>
        </p:txBody>
      </p:sp>
      <p:pic>
        <p:nvPicPr>
          <p:cNvPr id="20" name="Picture 19" descr="Shape&#10;&#10;Description automatically generated">
            <a:extLst>
              <a:ext uri="{FF2B5EF4-FFF2-40B4-BE49-F238E27FC236}">
                <a16:creationId xmlns:a16="http://schemas.microsoft.com/office/drawing/2014/main" id="{49B36C38-7CE1-A345-89FD-B1E8499DE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678" y="1704519"/>
            <a:ext cx="3456644" cy="4500594"/>
          </a:xfrm>
          <a:prstGeom prst="rect">
            <a:avLst/>
          </a:prstGeom>
        </p:spPr>
      </p:pic>
      <p:sp>
        <p:nvSpPr>
          <p:cNvPr id="4" name="Text Placeholder 7">
            <a:extLst>
              <a:ext uri="{FF2B5EF4-FFF2-40B4-BE49-F238E27FC236}">
                <a16:creationId xmlns:a16="http://schemas.microsoft.com/office/drawing/2014/main" id="{BC05A481-7527-0BEA-2D88-A1D0F939924A}"/>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buNone/>
              <a:defRPr sz="1400" b="1" i="0">
                <a:latin typeface="Roboto" panose="02000000000000000000" pitchFamily="2" charset="0"/>
              </a:defRPr>
            </a:lvl1pPr>
          </a:lstStyle>
          <a:p>
            <a:pPr lvl="0"/>
            <a:r>
              <a:rPr lang="en-US" dirty="0"/>
              <a:t>Sub-header </a:t>
            </a:r>
          </a:p>
        </p:txBody>
      </p:sp>
      <p:sp>
        <p:nvSpPr>
          <p:cNvPr id="5" name="Title 12">
            <a:extLst>
              <a:ext uri="{FF2B5EF4-FFF2-40B4-BE49-F238E27FC236}">
                <a16:creationId xmlns:a16="http://schemas.microsoft.com/office/drawing/2014/main" id="{CAE18894-183F-2941-D00F-219D1C2F410B}"/>
              </a:ext>
            </a:extLst>
          </p:cNvPr>
          <p:cNvSpPr>
            <a:spLocks noGrp="1"/>
          </p:cNvSpPr>
          <p:nvPr>
            <p:ph type="title" hasCustomPrompt="1"/>
          </p:nvPr>
        </p:nvSpPr>
        <p:spPr>
          <a:xfrm>
            <a:off x="615462" y="571500"/>
            <a:ext cx="10961076" cy="718038"/>
          </a:xfrm>
          <a:prstGeom prst="rect">
            <a:avLst/>
          </a:prstGeom>
        </p:spPr>
        <p:txBody>
          <a:bodyPr anchor="t"/>
          <a:lstStyle>
            <a:lvl1pPr>
              <a:defRPr sz="2800" b="1"/>
            </a:lvl1pPr>
          </a:lstStyle>
          <a:p>
            <a:r>
              <a:rPr lang="en-US" dirty="0"/>
              <a:t>Tablet</a:t>
            </a:r>
          </a:p>
        </p:txBody>
      </p:sp>
      <p:sp>
        <p:nvSpPr>
          <p:cNvPr id="2" name="TextBox 1">
            <a:extLst>
              <a:ext uri="{FF2B5EF4-FFF2-40B4-BE49-F238E27FC236}">
                <a16:creationId xmlns:a16="http://schemas.microsoft.com/office/drawing/2014/main" id="{66016DF7-A30B-3722-5F86-8B53EFABB617}"/>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3" name="CONFIDENTIAL AND PROPRIETARY | DO NOT DISTRIBUTE | © 2022 GROUNDTRUTH">
            <a:extLst>
              <a:ext uri="{FF2B5EF4-FFF2-40B4-BE49-F238E27FC236}">
                <a16:creationId xmlns:a16="http://schemas.microsoft.com/office/drawing/2014/main" id="{BC0135F1-8E28-6B0D-C894-D7232229DB27}"/>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6" name="Picture 15" descr="Picture 15">
            <a:extLst>
              <a:ext uri="{FF2B5EF4-FFF2-40B4-BE49-F238E27FC236}">
                <a16:creationId xmlns:a16="http://schemas.microsoft.com/office/drawing/2014/main" id="{1928DCBB-DDED-F161-65F0-96A0A788DE86}"/>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8" name="Picture 7">
            <a:extLst>
              <a:ext uri="{FF2B5EF4-FFF2-40B4-BE49-F238E27FC236}">
                <a16:creationId xmlns:a16="http://schemas.microsoft.com/office/drawing/2014/main" id="{240F00E0-18FA-722F-21D9-555C9889B144}"/>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CB177146-A267-43FD-C842-3288A7A17483}"/>
              </a:ext>
            </a:extLst>
          </p:cNvPr>
          <p:cNvSpPr>
            <a:spLocks noGrp="1"/>
          </p:cNvSpPr>
          <p:nvPr>
            <p:ph sz="quarter" idx="18" hasCustomPrompt="1"/>
          </p:nvPr>
        </p:nvSpPr>
        <p:spPr>
          <a:xfrm>
            <a:off x="4593455" y="2181534"/>
            <a:ext cx="2971127" cy="433284"/>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67690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devices_tablet-alt">
    <p:bg>
      <p:bgPr>
        <a:solidFill>
          <a:srgbClr val="FFFFFF"/>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B437F68F-B0A9-C447-882B-009546B6A592}"/>
              </a:ext>
            </a:extLst>
          </p:cNvPr>
          <p:cNvSpPr txBox="1">
            <a:spLocks/>
          </p:cNvSpPr>
          <p:nvPr/>
        </p:nvSpPr>
        <p:spPr>
          <a:xfrm>
            <a:off x="4416245" y="6292710"/>
            <a:ext cx="3359508" cy="422305"/>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300x250</a:t>
            </a:r>
          </a:p>
        </p:txBody>
      </p:sp>
      <p:pic>
        <p:nvPicPr>
          <p:cNvPr id="12" name="Picture 11" descr="Table&#10;&#10;Description automatically generated">
            <a:extLst>
              <a:ext uri="{FF2B5EF4-FFF2-40B4-BE49-F238E27FC236}">
                <a16:creationId xmlns:a16="http://schemas.microsoft.com/office/drawing/2014/main" id="{D5C668C9-9A90-1947-84CB-1F6FFB14D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036" y="1819881"/>
            <a:ext cx="3197925" cy="4246424"/>
          </a:xfrm>
          <a:prstGeom prst="rect">
            <a:avLst/>
          </a:prstGeom>
        </p:spPr>
      </p:pic>
      <p:pic>
        <p:nvPicPr>
          <p:cNvPr id="20" name="Picture 19" descr="Shape&#10;&#10;Description automatically generated">
            <a:extLst>
              <a:ext uri="{FF2B5EF4-FFF2-40B4-BE49-F238E27FC236}">
                <a16:creationId xmlns:a16="http://schemas.microsoft.com/office/drawing/2014/main" id="{49B36C38-7CE1-A345-89FD-B1E8499DE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678" y="1692796"/>
            <a:ext cx="3456644" cy="4500594"/>
          </a:xfrm>
          <a:prstGeom prst="rect">
            <a:avLst/>
          </a:prstGeom>
        </p:spPr>
      </p:pic>
      <p:sp>
        <p:nvSpPr>
          <p:cNvPr id="2" name="Text Placeholder 7">
            <a:extLst>
              <a:ext uri="{FF2B5EF4-FFF2-40B4-BE49-F238E27FC236}">
                <a16:creationId xmlns:a16="http://schemas.microsoft.com/office/drawing/2014/main" id="{6E08315C-2F80-C627-8E4D-50F58A4467BA}"/>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buNone/>
              <a:defRPr sz="1400" b="1" i="0">
                <a:latin typeface="Roboto" panose="02000000000000000000" pitchFamily="2" charset="0"/>
              </a:defRPr>
            </a:lvl1pPr>
          </a:lstStyle>
          <a:p>
            <a:pPr lvl="0"/>
            <a:r>
              <a:rPr lang="en-US" dirty="0"/>
              <a:t>Sub-header </a:t>
            </a:r>
          </a:p>
        </p:txBody>
      </p:sp>
      <p:sp>
        <p:nvSpPr>
          <p:cNvPr id="3" name="Title 12">
            <a:extLst>
              <a:ext uri="{FF2B5EF4-FFF2-40B4-BE49-F238E27FC236}">
                <a16:creationId xmlns:a16="http://schemas.microsoft.com/office/drawing/2014/main" id="{A5033D61-D01A-349F-96E9-F0443F35A603}"/>
              </a:ext>
            </a:extLst>
          </p:cNvPr>
          <p:cNvSpPr>
            <a:spLocks noGrp="1"/>
          </p:cNvSpPr>
          <p:nvPr>
            <p:ph type="title" hasCustomPrompt="1"/>
          </p:nvPr>
        </p:nvSpPr>
        <p:spPr>
          <a:xfrm>
            <a:off x="615462" y="571500"/>
            <a:ext cx="10961076" cy="718038"/>
          </a:xfrm>
          <a:prstGeom prst="rect">
            <a:avLst/>
          </a:prstGeom>
        </p:spPr>
        <p:txBody>
          <a:bodyPr anchor="t"/>
          <a:lstStyle>
            <a:lvl1pPr>
              <a:defRPr sz="2800" b="1"/>
            </a:lvl1pPr>
          </a:lstStyle>
          <a:p>
            <a:r>
              <a:rPr lang="en-US" dirty="0"/>
              <a:t>Tablet</a:t>
            </a:r>
          </a:p>
        </p:txBody>
      </p:sp>
      <p:sp>
        <p:nvSpPr>
          <p:cNvPr id="4" name="TextBox 3">
            <a:extLst>
              <a:ext uri="{FF2B5EF4-FFF2-40B4-BE49-F238E27FC236}">
                <a16:creationId xmlns:a16="http://schemas.microsoft.com/office/drawing/2014/main" id="{EA3D5C6A-9EA5-9F8E-6682-FD05963495CC}"/>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5" name="CONFIDENTIAL AND PROPRIETARY | DO NOT DISTRIBUTE | © 2022 GROUNDTRUTH">
            <a:extLst>
              <a:ext uri="{FF2B5EF4-FFF2-40B4-BE49-F238E27FC236}">
                <a16:creationId xmlns:a16="http://schemas.microsoft.com/office/drawing/2014/main" id="{64F4BBC6-605B-051E-7313-BEB7ACF59643}"/>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6" name="Picture 15" descr="Picture 15">
            <a:extLst>
              <a:ext uri="{FF2B5EF4-FFF2-40B4-BE49-F238E27FC236}">
                <a16:creationId xmlns:a16="http://schemas.microsoft.com/office/drawing/2014/main" id="{72D6FD05-0AE8-BFD9-6536-79FC65757BC9}"/>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8" name="Picture 7">
            <a:extLst>
              <a:ext uri="{FF2B5EF4-FFF2-40B4-BE49-F238E27FC236}">
                <a16:creationId xmlns:a16="http://schemas.microsoft.com/office/drawing/2014/main" id="{6D40249F-3046-4C5C-D3AF-9461FD2BBA47}"/>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06D38437-1BF5-3F83-9528-C3A0FD4D0610}"/>
              </a:ext>
            </a:extLst>
          </p:cNvPr>
          <p:cNvSpPr>
            <a:spLocks noGrp="1"/>
          </p:cNvSpPr>
          <p:nvPr>
            <p:ph sz="quarter" idx="18" hasCustomPrompt="1"/>
          </p:nvPr>
        </p:nvSpPr>
        <p:spPr>
          <a:xfrm>
            <a:off x="5494000" y="4093460"/>
            <a:ext cx="1239309" cy="1071743"/>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4205802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_devices_tablet-2">
    <p:bg>
      <p:bgPr>
        <a:solidFill>
          <a:srgbClr val="FFFFFF"/>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B437F68F-B0A9-C447-882B-009546B6A592}"/>
              </a:ext>
            </a:extLst>
          </p:cNvPr>
          <p:cNvSpPr txBox="1">
            <a:spLocks/>
          </p:cNvSpPr>
          <p:nvPr/>
        </p:nvSpPr>
        <p:spPr>
          <a:xfrm>
            <a:off x="6387453" y="6292098"/>
            <a:ext cx="3359508" cy="422305"/>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300x250</a:t>
            </a:r>
          </a:p>
        </p:txBody>
      </p:sp>
      <p:pic>
        <p:nvPicPr>
          <p:cNvPr id="12" name="Picture 11" descr="Table&#10;&#10;Description automatically generated">
            <a:extLst>
              <a:ext uri="{FF2B5EF4-FFF2-40B4-BE49-F238E27FC236}">
                <a16:creationId xmlns:a16="http://schemas.microsoft.com/office/drawing/2014/main" id="{D5C668C9-9A90-1947-84CB-1F6FFB14D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244" y="1819269"/>
            <a:ext cx="3197925" cy="4246424"/>
          </a:xfrm>
          <a:prstGeom prst="rect">
            <a:avLst/>
          </a:prstGeom>
        </p:spPr>
      </p:pic>
      <p:pic>
        <p:nvPicPr>
          <p:cNvPr id="20" name="Picture 19" descr="Shape&#10;&#10;Description automatically generated">
            <a:extLst>
              <a:ext uri="{FF2B5EF4-FFF2-40B4-BE49-F238E27FC236}">
                <a16:creationId xmlns:a16="http://schemas.microsoft.com/office/drawing/2014/main" id="{49B36C38-7CE1-A345-89FD-B1E8499DE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886" y="1692184"/>
            <a:ext cx="3456644" cy="4500594"/>
          </a:xfrm>
          <a:prstGeom prst="rect">
            <a:avLst/>
          </a:prstGeom>
        </p:spPr>
      </p:pic>
      <p:pic>
        <p:nvPicPr>
          <p:cNvPr id="18" name="Picture 17" descr="Table&#10;&#10;Description automatically generated">
            <a:extLst>
              <a:ext uri="{FF2B5EF4-FFF2-40B4-BE49-F238E27FC236}">
                <a16:creationId xmlns:a16="http://schemas.microsoft.com/office/drawing/2014/main" id="{5E78BD9C-62EE-1346-BCD9-286F97530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145" y="1819269"/>
            <a:ext cx="3197925" cy="4246424"/>
          </a:xfrm>
          <a:prstGeom prst="rect">
            <a:avLst/>
          </a:prstGeom>
        </p:spPr>
      </p:pic>
      <p:sp>
        <p:nvSpPr>
          <p:cNvPr id="22" name="Text Placeholder 4">
            <a:extLst>
              <a:ext uri="{FF2B5EF4-FFF2-40B4-BE49-F238E27FC236}">
                <a16:creationId xmlns:a16="http://schemas.microsoft.com/office/drawing/2014/main" id="{BD071CF2-11C8-ED49-BFF6-6613A0C3201D}"/>
              </a:ext>
            </a:extLst>
          </p:cNvPr>
          <p:cNvSpPr txBox="1">
            <a:spLocks/>
          </p:cNvSpPr>
          <p:nvPr/>
        </p:nvSpPr>
        <p:spPr>
          <a:xfrm>
            <a:off x="2567522" y="6292098"/>
            <a:ext cx="3359508" cy="422305"/>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728x90</a:t>
            </a:r>
          </a:p>
        </p:txBody>
      </p:sp>
      <p:pic>
        <p:nvPicPr>
          <p:cNvPr id="23" name="Picture 22" descr="Shape&#10;&#10;Description automatically generated">
            <a:extLst>
              <a:ext uri="{FF2B5EF4-FFF2-40B4-BE49-F238E27FC236}">
                <a16:creationId xmlns:a16="http://schemas.microsoft.com/office/drawing/2014/main" id="{2296A6D5-DA03-AA4D-A441-642DC1F86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955" y="1692184"/>
            <a:ext cx="3456644" cy="4500594"/>
          </a:xfrm>
          <a:prstGeom prst="rect">
            <a:avLst/>
          </a:prstGeom>
        </p:spPr>
      </p:pic>
      <p:sp>
        <p:nvSpPr>
          <p:cNvPr id="2" name="Text Placeholder 7">
            <a:extLst>
              <a:ext uri="{FF2B5EF4-FFF2-40B4-BE49-F238E27FC236}">
                <a16:creationId xmlns:a16="http://schemas.microsoft.com/office/drawing/2014/main" id="{58A54C9B-B4EF-BD9D-5F6A-190B3E131392}"/>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buNone/>
              <a:defRPr sz="1400" b="1" i="0">
                <a:latin typeface="Roboto" panose="02000000000000000000" pitchFamily="2" charset="0"/>
              </a:defRPr>
            </a:lvl1pPr>
          </a:lstStyle>
          <a:p>
            <a:pPr lvl="0"/>
            <a:r>
              <a:rPr lang="en-US" dirty="0"/>
              <a:t>Sub-header </a:t>
            </a:r>
          </a:p>
        </p:txBody>
      </p:sp>
      <p:sp>
        <p:nvSpPr>
          <p:cNvPr id="3" name="Title 12">
            <a:extLst>
              <a:ext uri="{FF2B5EF4-FFF2-40B4-BE49-F238E27FC236}">
                <a16:creationId xmlns:a16="http://schemas.microsoft.com/office/drawing/2014/main" id="{7769DE1D-DF75-FEF5-CBD7-F2613F90BE59}"/>
              </a:ext>
            </a:extLst>
          </p:cNvPr>
          <p:cNvSpPr>
            <a:spLocks noGrp="1"/>
          </p:cNvSpPr>
          <p:nvPr>
            <p:ph type="title" hasCustomPrompt="1"/>
          </p:nvPr>
        </p:nvSpPr>
        <p:spPr>
          <a:xfrm>
            <a:off x="615462" y="571500"/>
            <a:ext cx="10961076" cy="718038"/>
          </a:xfrm>
          <a:prstGeom prst="rect">
            <a:avLst/>
          </a:prstGeom>
        </p:spPr>
        <p:txBody>
          <a:bodyPr anchor="t"/>
          <a:lstStyle>
            <a:lvl1pPr>
              <a:defRPr sz="2800" b="1"/>
            </a:lvl1pPr>
          </a:lstStyle>
          <a:p>
            <a:r>
              <a:rPr lang="en-US" dirty="0"/>
              <a:t>Tablet</a:t>
            </a:r>
          </a:p>
        </p:txBody>
      </p:sp>
      <p:sp>
        <p:nvSpPr>
          <p:cNvPr id="4" name="TextBox 3">
            <a:extLst>
              <a:ext uri="{FF2B5EF4-FFF2-40B4-BE49-F238E27FC236}">
                <a16:creationId xmlns:a16="http://schemas.microsoft.com/office/drawing/2014/main" id="{970EC3BF-E814-298E-5371-CDCAB5380A6C}"/>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5" name="CONFIDENTIAL AND PROPRIETARY | DO NOT DISTRIBUTE | © 2022 GROUNDTRUTH">
            <a:extLst>
              <a:ext uri="{FF2B5EF4-FFF2-40B4-BE49-F238E27FC236}">
                <a16:creationId xmlns:a16="http://schemas.microsoft.com/office/drawing/2014/main" id="{9C9F2338-FEF0-3CDB-88B7-4C0982746EBB}"/>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6" name="Picture 15" descr="Picture 15">
            <a:extLst>
              <a:ext uri="{FF2B5EF4-FFF2-40B4-BE49-F238E27FC236}">
                <a16:creationId xmlns:a16="http://schemas.microsoft.com/office/drawing/2014/main" id="{B22D8086-80CF-59F2-5C96-A8F22C3AD2E4}"/>
              </a:ext>
            </a:extLst>
          </p:cNvPr>
          <p:cNvPicPr>
            <a:picLocks noChangeAspect="1"/>
          </p:cNvPicPr>
          <p:nvPr/>
        </p:nvPicPr>
        <p:blipFill>
          <a:blip r:embed="rId5"/>
          <a:stretch>
            <a:fillRect/>
          </a:stretch>
        </p:blipFill>
        <p:spPr>
          <a:xfrm>
            <a:off x="368282" y="6515492"/>
            <a:ext cx="130673" cy="171810"/>
          </a:xfrm>
          <a:prstGeom prst="rect">
            <a:avLst/>
          </a:prstGeom>
          <a:ln w="12700">
            <a:miter lim="400000"/>
          </a:ln>
        </p:spPr>
      </p:pic>
      <p:pic>
        <p:nvPicPr>
          <p:cNvPr id="8" name="Picture 7">
            <a:extLst>
              <a:ext uri="{FF2B5EF4-FFF2-40B4-BE49-F238E27FC236}">
                <a16:creationId xmlns:a16="http://schemas.microsoft.com/office/drawing/2014/main" id="{C42C0731-4679-E554-97E6-D1428A8CB84A}"/>
              </a:ext>
            </a:extLst>
          </p:cNvPr>
          <p:cNvPicPr>
            <a:picLocks noChangeAspect="1"/>
          </p:cNvPicPr>
          <p:nvPr userDrawn="1"/>
        </p:nvPicPr>
        <p:blipFill>
          <a:blip r:embed="rId6"/>
          <a:stretch>
            <a:fillRect/>
          </a:stretch>
        </p:blipFill>
        <p:spPr>
          <a:xfrm rot="5400000">
            <a:off x="-3306229" y="3299880"/>
            <a:ext cx="6858003" cy="245544"/>
          </a:xfrm>
          <a:prstGeom prst="rect">
            <a:avLst/>
          </a:prstGeom>
        </p:spPr>
      </p:pic>
      <p:sp>
        <p:nvSpPr>
          <p:cNvPr id="9" name="Content Placeholder 10">
            <a:extLst>
              <a:ext uri="{FF2B5EF4-FFF2-40B4-BE49-F238E27FC236}">
                <a16:creationId xmlns:a16="http://schemas.microsoft.com/office/drawing/2014/main" id="{3B7906A9-616F-80D7-E874-8C5C3045A6EC}"/>
              </a:ext>
            </a:extLst>
          </p:cNvPr>
          <p:cNvSpPr>
            <a:spLocks noGrp="1"/>
          </p:cNvSpPr>
          <p:nvPr>
            <p:ph sz="quarter" idx="18" hasCustomPrompt="1"/>
          </p:nvPr>
        </p:nvSpPr>
        <p:spPr>
          <a:xfrm>
            <a:off x="7447551" y="4094073"/>
            <a:ext cx="1239309" cy="1071743"/>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0" name="Content Placeholder 10">
            <a:extLst>
              <a:ext uri="{FF2B5EF4-FFF2-40B4-BE49-F238E27FC236}">
                <a16:creationId xmlns:a16="http://schemas.microsoft.com/office/drawing/2014/main" id="{F3EB421E-9DFD-D8C1-BFCE-33BC0D73A5FC}"/>
              </a:ext>
            </a:extLst>
          </p:cNvPr>
          <p:cNvSpPr>
            <a:spLocks noGrp="1"/>
          </p:cNvSpPr>
          <p:nvPr>
            <p:ph sz="quarter" idx="19" hasCustomPrompt="1"/>
          </p:nvPr>
        </p:nvSpPr>
        <p:spPr>
          <a:xfrm>
            <a:off x="2748543" y="2153825"/>
            <a:ext cx="2971127" cy="433284"/>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2391467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devices_desktop">
    <p:bg>
      <p:bgPr>
        <a:solidFill>
          <a:srgbClr val="FFFFFF"/>
        </a:solidFill>
        <a:effectLst/>
      </p:bgPr>
    </p:bg>
    <p:spTree>
      <p:nvGrpSpPr>
        <p:cNvPr id="1" name=""/>
        <p:cNvGrpSpPr/>
        <p:nvPr/>
      </p:nvGrpSpPr>
      <p:grpSpPr>
        <a:xfrm>
          <a:off x="0" y="0"/>
          <a:ext cx="0" cy="0"/>
          <a:chOff x="0" y="0"/>
          <a:chExt cx="0" cy="0"/>
        </a:xfrm>
      </p:grpSpPr>
      <p:pic>
        <p:nvPicPr>
          <p:cNvPr id="33" name="Picture 32" descr="Table&#10;&#10;Description automatically generated">
            <a:extLst>
              <a:ext uri="{FF2B5EF4-FFF2-40B4-BE49-F238E27FC236}">
                <a16:creationId xmlns:a16="http://schemas.microsoft.com/office/drawing/2014/main" id="{39BD2286-6535-3E46-B920-83538565B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126" y="1931461"/>
            <a:ext cx="6038933" cy="3791772"/>
          </a:xfrm>
          <a:prstGeom prst="rect">
            <a:avLst/>
          </a:prstGeom>
        </p:spPr>
      </p:pic>
      <p:sp>
        <p:nvSpPr>
          <p:cNvPr id="34" name="Text Placeholder 4">
            <a:extLst>
              <a:ext uri="{FF2B5EF4-FFF2-40B4-BE49-F238E27FC236}">
                <a16:creationId xmlns:a16="http://schemas.microsoft.com/office/drawing/2014/main" id="{EE76C4F8-ACB0-FE46-9C4D-C495DB476730}"/>
              </a:ext>
            </a:extLst>
          </p:cNvPr>
          <p:cNvSpPr txBox="1">
            <a:spLocks/>
          </p:cNvSpPr>
          <p:nvPr/>
        </p:nvSpPr>
        <p:spPr>
          <a:xfrm>
            <a:off x="3095126" y="6280987"/>
            <a:ext cx="6038933" cy="551220"/>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160x600</a:t>
            </a:r>
          </a:p>
        </p:txBody>
      </p:sp>
      <p:pic>
        <p:nvPicPr>
          <p:cNvPr id="35" name="Picture 34" descr="A picture containing text&#10;&#10;Description automatically generated">
            <a:extLst>
              <a:ext uri="{FF2B5EF4-FFF2-40B4-BE49-F238E27FC236}">
                <a16:creationId xmlns:a16="http://schemas.microsoft.com/office/drawing/2014/main" id="{43A29A5F-F4F5-6E4B-9AE7-8598F8E78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662" y="1643724"/>
            <a:ext cx="8102674" cy="4637263"/>
          </a:xfrm>
          <a:prstGeom prst="rect">
            <a:avLst/>
          </a:prstGeom>
        </p:spPr>
      </p:pic>
      <p:sp>
        <p:nvSpPr>
          <p:cNvPr id="5" name="Rectangle 4">
            <a:extLst>
              <a:ext uri="{FF2B5EF4-FFF2-40B4-BE49-F238E27FC236}">
                <a16:creationId xmlns:a16="http://schemas.microsoft.com/office/drawing/2014/main" id="{0936B107-2CDC-2246-A479-26680FEE1F14}"/>
              </a:ext>
            </a:extLst>
          </p:cNvPr>
          <p:cNvSpPr/>
          <p:nvPr/>
        </p:nvSpPr>
        <p:spPr>
          <a:xfrm>
            <a:off x="3997569" y="2300130"/>
            <a:ext cx="3727939"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40" name="Rectangle 39">
            <a:extLst>
              <a:ext uri="{FF2B5EF4-FFF2-40B4-BE49-F238E27FC236}">
                <a16:creationId xmlns:a16="http://schemas.microsoft.com/office/drawing/2014/main" id="{2854E5B1-EDED-8442-A1A5-A09BC4234E65}"/>
              </a:ext>
            </a:extLst>
          </p:cNvPr>
          <p:cNvSpPr/>
          <p:nvPr/>
        </p:nvSpPr>
        <p:spPr>
          <a:xfrm>
            <a:off x="7847386" y="3715288"/>
            <a:ext cx="1161288"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15" name="Text Placeholder 13">
            <a:extLst>
              <a:ext uri="{FF2B5EF4-FFF2-40B4-BE49-F238E27FC236}">
                <a16:creationId xmlns:a16="http://schemas.microsoft.com/office/drawing/2014/main" id="{1AE82DFC-7413-3E47-BD04-AEC27FACF9D7}"/>
              </a:ext>
            </a:extLst>
          </p:cNvPr>
          <p:cNvSpPr>
            <a:spLocks noGrp="1"/>
          </p:cNvSpPr>
          <p:nvPr>
            <p:ph type="body" sz="quarter" idx="12"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Desktop</a:t>
            </a:r>
          </a:p>
        </p:txBody>
      </p:sp>
      <p:sp>
        <p:nvSpPr>
          <p:cNvPr id="16" name="Text Placeholder 9">
            <a:extLst>
              <a:ext uri="{FF2B5EF4-FFF2-40B4-BE49-F238E27FC236}">
                <a16:creationId xmlns:a16="http://schemas.microsoft.com/office/drawing/2014/main" id="{D3298BD9-4322-A348-9BD5-F9FF6B507016}"/>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TextBox 1">
            <a:extLst>
              <a:ext uri="{FF2B5EF4-FFF2-40B4-BE49-F238E27FC236}">
                <a16:creationId xmlns:a16="http://schemas.microsoft.com/office/drawing/2014/main" id="{F85F8B52-603A-EDFB-550D-112846FB89F3}"/>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3" name="CONFIDENTIAL AND PROPRIETARY | DO NOT DISTRIBUTE | © 2022 GROUNDTRUTH">
            <a:extLst>
              <a:ext uri="{FF2B5EF4-FFF2-40B4-BE49-F238E27FC236}">
                <a16:creationId xmlns:a16="http://schemas.microsoft.com/office/drawing/2014/main" id="{D54588AD-DD84-4F63-2C8B-6C18BB34CE28}"/>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6" name="Picture 15" descr="Picture 15">
            <a:extLst>
              <a:ext uri="{FF2B5EF4-FFF2-40B4-BE49-F238E27FC236}">
                <a16:creationId xmlns:a16="http://schemas.microsoft.com/office/drawing/2014/main" id="{5C5CB48E-5434-04B3-F429-B03B87A3EF87}"/>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8" name="Picture 7">
            <a:extLst>
              <a:ext uri="{FF2B5EF4-FFF2-40B4-BE49-F238E27FC236}">
                <a16:creationId xmlns:a16="http://schemas.microsoft.com/office/drawing/2014/main" id="{F6B48921-A665-A2E6-7C19-FF012D416181}"/>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9" name="Content Placeholder 10">
            <a:extLst>
              <a:ext uri="{FF2B5EF4-FFF2-40B4-BE49-F238E27FC236}">
                <a16:creationId xmlns:a16="http://schemas.microsoft.com/office/drawing/2014/main" id="{017D4D36-6F36-D359-5A55-8DD383F299BE}"/>
              </a:ext>
            </a:extLst>
          </p:cNvPr>
          <p:cNvSpPr>
            <a:spLocks noGrp="1"/>
          </p:cNvSpPr>
          <p:nvPr>
            <p:ph sz="quarter" idx="18" hasCustomPrompt="1"/>
          </p:nvPr>
        </p:nvSpPr>
        <p:spPr>
          <a:xfrm>
            <a:off x="3292126" y="2307764"/>
            <a:ext cx="621792" cy="2322576"/>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2603629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devices_desktop-alt">
    <p:bg>
      <p:bgPr>
        <a:solidFill>
          <a:srgbClr val="FFFFFF"/>
        </a:solidFill>
        <a:effectLst/>
      </p:bgPr>
    </p:bg>
    <p:spTree>
      <p:nvGrpSpPr>
        <p:cNvPr id="1" name=""/>
        <p:cNvGrpSpPr/>
        <p:nvPr/>
      </p:nvGrpSpPr>
      <p:grpSpPr>
        <a:xfrm>
          <a:off x="0" y="0"/>
          <a:ext cx="0" cy="0"/>
          <a:chOff x="0" y="0"/>
          <a:chExt cx="0" cy="0"/>
        </a:xfrm>
      </p:grpSpPr>
      <p:pic>
        <p:nvPicPr>
          <p:cNvPr id="33" name="Picture 32" descr="Table&#10;&#10;Description automatically generated">
            <a:extLst>
              <a:ext uri="{FF2B5EF4-FFF2-40B4-BE49-F238E27FC236}">
                <a16:creationId xmlns:a16="http://schemas.microsoft.com/office/drawing/2014/main" id="{39BD2286-6535-3E46-B920-83538565B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126" y="1919738"/>
            <a:ext cx="6038933" cy="3791772"/>
          </a:xfrm>
          <a:prstGeom prst="rect">
            <a:avLst/>
          </a:prstGeom>
        </p:spPr>
      </p:pic>
      <p:sp>
        <p:nvSpPr>
          <p:cNvPr id="34" name="Text Placeholder 4">
            <a:extLst>
              <a:ext uri="{FF2B5EF4-FFF2-40B4-BE49-F238E27FC236}">
                <a16:creationId xmlns:a16="http://schemas.microsoft.com/office/drawing/2014/main" id="{EE76C4F8-ACB0-FE46-9C4D-C495DB476730}"/>
              </a:ext>
            </a:extLst>
          </p:cNvPr>
          <p:cNvSpPr txBox="1">
            <a:spLocks/>
          </p:cNvSpPr>
          <p:nvPr/>
        </p:nvSpPr>
        <p:spPr>
          <a:xfrm>
            <a:off x="3095126" y="6269264"/>
            <a:ext cx="6038933" cy="551220"/>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728x90</a:t>
            </a:r>
          </a:p>
        </p:txBody>
      </p:sp>
      <p:pic>
        <p:nvPicPr>
          <p:cNvPr id="35" name="Picture 34" descr="A picture containing text&#10;&#10;Description automatically generated">
            <a:extLst>
              <a:ext uri="{FF2B5EF4-FFF2-40B4-BE49-F238E27FC236}">
                <a16:creationId xmlns:a16="http://schemas.microsoft.com/office/drawing/2014/main" id="{43A29A5F-F4F5-6E4B-9AE7-8598F8E78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662" y="1632001"/>
            <a:ext cx="8102674" cy="4637263"/>
          </a:xfrm>
          <a:prstGeom prst="rect">
            <a:avLst/>
          </a:prstGeom>
        </p:spPr>
      </p:pic>
      <p:sp>
        <p:nvSpPr>
          <p:cNvPr id="40" name="Rectangle 39">
            <a:extLst>
              <a:ext uri="{FF2B5EF4-FFF2-40B4-BE49-F238E27FC236}">
                <a16:creationId xmlns:a16="http://schemas.microsoft.com/office/drawing/2014/main" id="{2854E5B1-EDED-8442-A1A5-A09BC4234E65}"/>
              </a:ext>
            </a:extLst>
          </p:cNvPr>
          <p:cNvSpPr/>
          <p:nvPr/>
        </p:nvSpPr>
        <p:spPr>
          <a:xfrm>
            <a:off x="7847386" y="3703565"/>
            <a:ext cx="1161288"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15" name="Rectangle 14">
            <a:extLst>
              <a:ext uri="{FF2B5EF4-FFF2-40B4-BE49-F238E27FC236}">
                <a16:creationId xmlns:a16="http://schemas.microsoft.com/office/drawing/2014/main" id="{976CAD88-AE36-3E4B-B2FE-772C3977F91F}"/>
              </a:ext>
            </a:extLst>
          </p:cNvPr>
          <p:cNvSpPr/>
          <p:nvPr/>
        </p:nvSpPr>
        <p:spPr>
          <a:xfrm>
            <a:off x="3320621" y="3703565"/>
            <a:ext cx="585216"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16" name="Text Placeholder 13">
            <a:extLst>
              <a:ext uri="{FF2B5EF4-FFF2-40B4-BE49-F238E27FC236}">
                <a16:creationId xmlns:a16="http://schemas.microsoft.com/office/drawing/2014/main" id="{AA411623-F1CB-C745-BD6A-1F9E08F7573A}"/>
              </a:ext>
            </a:extLst>
          </p:cNvPr>
          <p:cNvSpPr>
            <a:spLocks noGrp="1"/>
          </p:cNvSpPr>
          <p:nvPr>
            <p:ph type="body" sz="quarter" idx="12"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Desktop</a:t>
            </a:r>
          </a:p>
        </p:txBody>
      </p:sp>
      <p:sp>
        <p:nvSpPr>
          <p:cNvPr id="17" name="Text Placeholder 9">
            <a:extLst>
              <a:ext uri="{FF2B5EF4-FFF2-40B4-BE49-F238E27FC236}">
                <a16:creationId xmlns:a16="http://schemas.microsoft.com/office/drawing/2014/main" id="{B828B2BB-9CDC-A446-91FF-58CD5FC06777}"/>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TextBox 1">
            <a:extLst>
              <a:ext uri="{FF2B5EF4-FFF2-40B4-BE49-F238E27FC236}">
                <a16:creationId xmlns:a16="http://schemas.microsoft.com/office/drawing/2014/main" id="{1CF8E183-EED0-E871-189D-BE33A11C401B}"/>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3" name="CONFIDENTIAL AND PROPRIETARY | DO NOT DISTRIBUTE | © 2022 GROUNDTRUTH">
            <a:extLst>
              <a:ext uri="{FF2B5EF4-FFF2-40B4-BE49-F238E27FC236}">
                <a16:creationId xmlns:a16="http://schemas.microsoft.com/office/drawing/2014/main" id="{88567FC7-720C-9244-0825-145A1C71E904}"/>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5" name="Picture 15" descr="Picture 15">
            <a:extLst>
              <a:ext uri="{FF2B5EF4-FFF2-40B4-BE49-F238E27FC236}">
                <a16:creationId xmlns:a16="http://schemas.microsoft.com/office/drawing/2014/main" id="{FD868962-FD25-6FE7-8307-473907F397AA}"/>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6" name="Picture 5">
            <a:extLst>
              <a:ext uri="{FF2B5EF4-FFF2-40B4-BE49-F238E27FC236}">
                <a16:creationId xmlns:a16="http://schemas.microsoft.com/office/drawing/2014/main" id="{E03A8BBB-50F2-078C-E0BE-BD3479B619E9}"/>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8" name="Content Placeholder 10">
            <a:extLst>
              <a:ext uri="{FF2B5EF4-FFF2-40B4-BE49-F238E27FC236}">
                <a16:creationId xmlns:a16="http://schemas.microsoft.com/office/drawing/2014/main" id="{092F6C57-8BD1-F113-890D-50BD4E308783}"/>
              </a:ext>
            </a:extLst>
          </p:cNvPr>
          <p:cNvSpPr>
            <a:spLocks noGrp="1"/>
          </p:cNvSpPr>
          <p:nvPr>
            <p:ph sz="quarter" idx="18" hasCustomPrompt="1"/>
          </p:nvPr>
        </p:nvSpPr>
        <p:spPr>
          <a:xfrm>
            <a:off x="4315512" y="2307764"/>
            <a:ext cx="3127248" cy="380874"/>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615781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devices_desktop-alt-2">
    <p:bg>
      <p:bgPr>
        <a:solidFill>
          <a:srgbClr val="FFFFFF"/>
        </a:solidFill>
        <a:effectLst/>
      </p:bgPr>
    </p:bg>
    <p:spTree>
      <p:nvGrpSpPr>
        <p:cNvPr id="1" name=""/>
        <p:cNvGrpSpPr/>
        <p:nvPr/>
      </p:nvGrpSpPr>
      <p:grpSpPr>
        <a:xfrm>
          <a:off x="0" y="0"/>
          <a:ext cx="0" cy="0"/>
          <a:chOff x="0" y="0"/>
          <a:chExt cx="0" cy="0"/>
        </a:xfrm>
      </p:grpSpPr>
      <p:pic>
        <p:nvPicPr>
          <p:cNvPr id="33" name="Picture 32" descr="Table&#10;&#10;Description automatically generated">
            <a:extLst>
              <a:ext uri="{FF2B5EF4-FFF2-40B4-BE49-F238E27FC236}">
                <a16:creationId xmlns:a16="http://schemas.microsoft.com/office/drawing/2014/main" id="{39BD2286-6535-3E46-B920-83538565B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126" y="1919738"/>
            <a:ext cx="6038933" cy="3791772"/>
          </a:xfrm>
          <a:prstGeom prst="rect">
            <a:avLst/>
          </a:prstGeom>
        </p:spPr>
      </p:pic>
      <p:sp>
        <p:nvSpPr>
          <p:cNvPr id="34" name="Text Placeholder 4">
            <a:extLst>
              <a:ext uri="{FF2B5EF4-FFF2-40B4-BE49-F238E27FC236}">
                <a16:creationId xmlns:a16="http://schemas.microsoft.com/office/drawing/2014/main" id="{EE76C4F8-ACB0-FE46-9C4D-C495DB476730}"/>
              </a:ext>
            </a:extLst>
          </p:cNvPr>
          <p:cNvSpPr txBox="1">
            <a:spLocks/>
          </p:cNvSpPr>
          <p:nvPr/>
        </p:nvSpPr>
        <p:spPr>
          <a:xfrm>
            <a:off x="3095126" y="6269264"/>
            <a:ext cx="6038933" cy="551220"/>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300x600</a:t>
            </a:r>
          </a:p>
        </p:txBody>
      </p:sp>
      <p:pic>
        <p:nvPicPr>
          <p:cNvPr id="35" name="Picture 34" descr="A picture containing text&#10;&#10;Description automatically generated">
            <a:extLst>
              <a:ext uri="{FF2B5EF4-FFF2-40B4-BE49-F238E27FC236}">
                <a16:creationId xmlns:a16="http://schemas.microsoft.com/office/drawing/2014/main" id="{43A29A5F-F4F5-6E4B-9AE7-8598F8E78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662" y="1632001"/>
            <a:ext cx="8102674" cy="4637263"/>
          </a:xfrm>
          <a:prstGeom prst="rect">
            <a:avLst/>
          </a:prstGeom>
        </p:spPr>
      </p:pic>
      <p:sp>
        <p:nvSpPr>
          <p:cNvPr id="41" name="Rectangle 40">
            <a:extLst>
              <a:ext uri="{FF2B5EF4-FFF2-40B4-BE49-F238E27FC236}">
                <a16:creationId xmlns:a16="http://schemas.microsoft.com/office/drawing/2014/main" id="{574AD4D8-4D03-9146-9552-0EB655C3C92C}"/>
              </a:ext>
            </a:extLst>
          </p:cNvPr>
          <p:cNvSpPr/>
          <p:nvPr/>
        </p:nvSpPr>
        <p:spPr>
          <a:xfrm>
            <a:off x="7847386" y="5013305"/>
            <a:ext cx="1161288"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15" name="Rectangle 14">
            <a:extLst>
              <a:ext uri="{FF2B5EF4-FFF2-40B4-BE49-F238E27FC236}">
                <a16:creationId xmlns:a16="http://schemas.microsoft.com/office/drawing/2014/main" id="{976CAD88-AE36-3E4B-B2FE-772C3977F91F}"/>
              </a:ext>
            </a:extLst>
          </p:cNvPr>
          <p:cNvSpPr/>
          <p:nvPr/>
        </p:nvSpPr>
        <p:spPr>
          <a:xfrm>
            <a:off x="3316526" y="3655930"/>
            <a:ext cx="594360"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17" name="Text Placeholder 13">
            <a:extLst>
              <a:ext uri="{FF2B5EF4-FFF2-40B4-BE49-F238E27FC236}">
                <a16:creationId xmlns:a16="http://schemas.microsoft.com/office/drawing/2014/main" id="{B734E3BC-212A-DC4E-8BC3-4A5DE315F222}"/>
              </a:ext>
            </a:extLst>
          </p:cNvPr>
          <p:cNvSpPr>
            <a:spLocks noGrp="1"/>
          </p:cNvSpPr>
          <p:nvPr>
            <p:ph type="body" sz="quarter" idx="12"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Desktop</a:t>
            </a:r>
          </a:p>
        </p:txBody>
      </p:sp>
      <p:sp>
        <p:nvSpPr>
          <p:cNvPr id="18" name="Text Placeholder 9">
            <a:extLst>
              <a:ext uri="{FF2B5EF4-FFF2-40B4-BE49-F238E27FC236}">
                <a16:creationId xmlns:a16="http://schemas.microsoft.com/office/drawing/2014/main" id="{DDF2017B-0EC7-7B4D-98C8-246B565AACF9}"/>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Rectangle 1">
            <a:extLst>
              <a:ext uri="{FF2B5EF4-FFF2-40B4-BE49-F238E27FC236}">
                <a16:creationId xmlns:a16="http://schemas.microsoft.com/office/drawing/2014/main" id="{B70AC8E1-2833-A54A-1D04-3B5B03AD2902}"/>
              </a:ext>
            </a:extLst>
          </p:cNvPr>
          <p:cNvSpPr/>
          <p:nvPr/>
        </p:nvSpPr>
        <p:spPr>
          <a:xfrm>
            <a:off x="3997569" y="2288407"/>
            <a:ext cx="3727939"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3" name="TextBox 2">
            <a:extLst>
              <a:ext uri="{FF2B5EF4-FFF2-40B4-BE49-F238E27FC236}">
                <a16:creationId xmlns:a16="http://schemas.microsoft.com/office/drawing/2014/main" id="{1E774725-3C67-D75C-3138-0254B6474BAA}"/>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5" name="CONFIDENTIAL AND PROPRIETARY | DO NOT DISTRIBUTE | © 2022 GROUNDTRUTH">
            <a:extLst>
              <a:ext uri="{FF2B5EF4-FFF2-40B4-BE49-F238E27FC236}">
                <a16:creationId xmlns:a16="http://schemas.microsoft.com/office/drawing/2014/main" id="{943E1DD7-E930-36E8-8A9E-E41AC6AA57C6}"/>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6" name="Picture 15" descr="Picture 15">
            <a:extLst>
              <a:ext uri="{FF2B5EF4-FFF2-40B4-BE49-F238E27FC236}">
                <a16:creationId xmlns:a16="http://schemas.microsoft.com/office/drawing/2014/main" id="{C1432510-F4E9-30E7-4AF2-6AEF86A103D6}"/>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8" name="Picture 7">
            <a:extLst>
              <a:ext uri="{FF2B5EF4-FFF2-40B4-BE49-F238E27FC236}">
                <a16:creationId xmlns:a16="http://schemas.microsoft.com/office/drawing/2014/main" id="{417345DA-5BEB-277C-1ACA-B87642C26D9F}"/>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9" name="Content Placeholder 10">
            <a:extLst>
              <a:ext uri="{FF2B5EF4-FFF2-40B4-BE49-F238E27FC236}">
                <a16:creationId xmlns:a16="http://schemas.microsoft.com/office/drawing/2014/main" id="{C01374D4-870D-00A3-3568-FF9BAAE69FDF}"/>
              </a:ext>
            </a:extLst>
          </p:cNvPr>
          <p:cNvSpPr>
            <a:spLocks noGrp="1"/>
          </p:cNvSpPr>
          <p:nvPr>
            <p:ph sz="quarter" idx="18" hasCustomPrompt="1"/>
          </p:nvPr>
        </p:nvSpPr>
        <p:spPr>
          <a:xfrm>
            <a:off x="7847385" y="2278754"/>
            <a:ext cx="1161289" cy="2322576"/>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852088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devices_desktop-alt-3">
    <p:bg>
      <p:bgPr>
        <a:solidFill>
          <a:srgbClr val="FFFFFF"/>
        </a:solidFill>
        <a:effectLst/>
      </p:bgPr>
    </p:bg>
    <p:spTree>
      <p:nvGrpSpPr>
        <p:cNvPr id="1" name=""/>
        <p:cNvGrpSpPr/>
        <p:nvPr/>
      </p:nvGrpSpPr>
      <p:grpSpPr>
        <a:xfrm>
          <a:off x="0" y="0"/>
          <a:ext cx="0" cy="0"/>
          <a:chOff x="0" y="0"/>
          <a:chExt cx="0" cy="0"/>
        </a:xfrm>
      </p:grpSpPr>
      <p:pic>
        <p:nvPicPr>
          <p:cNvPr id="33" name="Picture 32" descr="Table&#10;&#10;Description automatically generated">
            <a:extLst>
              <a:ext uri="{FF2B5EF4-FFF2-40B4-BE49-F238E27FC236}">
                <a16:creationId xmlns:a16="http://schemas.microsoft.com/office/drawing/2014/main" id="{39BD2286-6535-3E46-B920-83538565B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126" y="1919738"/>
            <a:ext cx="6038933" cy="3791772"/>
          </a:xfrm>
          <a:prstGeom prst="rect">
            <a:avLst/>
          </a:prstGeom>
        </p:spPr>
      </p:pic>
      <p:sp>
        <p:nvSpPr>
          <p:cNvPr id="34" name="Text Placeholder 4">
            <a:extLst>
              <a:ext uri="{FF2B5EF4-FFF2-40B4-BE49-F238E27FC236}">
                <a16:creationId xmlns:a16="http://schemas.microsoft.com/office/drawing/2014/main" id="{EE76C4F8-ACB0-FE46-9C4D-C495DB476730}"/>
              </a:ext>
            </a:extLst>
          </p:cNvPr>
          <p:cNvSpPr txBox="1">
            <a:spLocks/>
          </p:cNvSpPr>
          <p:nvPr/>
        </p:nvSpPr>
        <p:spPr>
          <a:xfrm>
            <a:off x="3095126" y="6269264"/>
            <a:ext cx="6038933" cy="551220"/>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300x250</a:t>
            </a:r>
          </a:p>
        </p:txBody>
      </p:sp>
      <p:pic>
        <p:nvPicPr>
          <p:cNvPr id="35" name="Picture 34" descr="A picture containing text&#10;&#10;Description automatically generated">
            <a:extLst>
              <a:ext uri="{FF2B5EF4-FFF2-40B4-BE49-F238E27FC236}">
                <a16:creationId xmlns:a16="http://schemas.microsoft.com/office/drawing/2014/main" id="{43A29A5F-F4F5-6E4B-9AE7-8598F8E78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662" y="1632001"/>
            <a:ext cx="8102674" cy="4637263"/>
          </a:xfrm>
          <a:prstGeom prst="rect">
            <a:avLst/>
          </a:prstGeom>
        </p:spPr>
      </p:pic>
      <p:sp>
        <p:nvSpPr>
          <p:cNvPr id="15" name="Rectangle 14">
            <a:extLst>
              <a:ext uri="{FF2B5EF4-FFF2-40B4-BE49-F238E27FC236}">
                <a16:creationId xmlns:a16="http://schemas.microsoft.com/office/drawing/2014/main" id="{976CAD88-AE36-3E4B-B2FE-772C3977F91F}"/>
              </a:ext>
            </a:extLst>
          </p:cNvPr>
          <p:cNvSpPr/>
          <p:nvPr/>
        </p:nvSpPr>
        <p:spPr>
          <a:xfrm>
            <a:off x="3312540" y="3655930"/>
            <a:ext cx="594360"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17" name="Rectangle 16">
            <a:extLst>
              <a:ext uri="{FF2B5EF4-FFF2-40B4-BE49-F238E27FC236}">
                <a16:creationId xmlns:a16="http://schemas.microsoft.com/office/drawing/2014/main" id="{3E27CEAA-B6A9-5442-A997-30F041783F4F}"/>
              </a:ext>
            </a:extLst>
          </p:cNvPr>
          <p:cNvSpPr/>
          <p:nvPr/>
        </p:nvSpPr>
        <p:spPr>
          <a:xfrm>
            <a:off x="7847386" y="3198730"/>
            <a:ext cx="1161288"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2" name="Text Placeholder 13">
            <a:extLst>
              <a:ext uri="{FF2B5EF4-FFF2-40B4-BE49-F238E27FC236}">
                <a16:creationId xmlns:a16="http://schemas.microsoft.com/office/drawing/2014/main" id="{2DFFF0C8-14D7-046E-E96E-223F5589166E}"/>
              </a:ext>
            </a:extLst>
          </p:cNvPr>
          <p:cNvSpPr>
            <a:spLocks noGrp="1"/>
          </p:cNvSpPr>
          <p:nvPr>
            <p:ph type="body" sz="quarter" idx="12"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Desktop</a:t>
            </a:r>
          </a:p>
        </p:txBody>
      </p:sp>
      <p:sp>
        <p:nvSpPr>
          <p:cNvPr id="3" name="Text Placeholder 9">
            <a:extLst>
              <a:ext uri="{FF2B5EF4-FFF2-40B4-BE49-F238E27FC236}">
                <a16:creationId xmlns:a16="http://schemas.microsoft.com/office/drawing/2014/main" id="{B61053B1-E8E5-8885-74AB-95F6EFD5CBAD}"/>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5" name="Rectangle 4">
            <a:extLst>
              <a:ext uri="{FF2B5EF4-FFF2-40B4-BE49-F238E27FC236}">
                <a16:creationId xmlns:a16="http://schemas.microsoft.com/office/drawing/2014/main" id="{BB521E18-C191-E249-4370-B75EA21E8CC5}"/>
              </a:ext>
            </a:extLst>
          </p:cNvPr>
          <p:cNvSpPr/>
          <p:nvPr/>
        </p:nvSpPr>
        <p:spPr>
          <a:xfrm>
            <a:off x="3997569" y="2288407"/>
            <a:ext cx="3727939" cy="369328"/>
          </a:xfrm>
          <a:prstGeom prst="rect">
            <a:avLst/>
          </a:prstGeom>
          <a:solidFill>
            <a:srgbClr val="F4F4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6" name="TextBox 5">
            <a:extLst>
              <a:ext uri="{FF2B5EF4-FFF2-40B4-BE49-F238E27FC236}">
                <a16:creationId xmlns:a16="http://schemas.microsoft.com/office/drawing/2014/main" id="{AA3C3508-643E-04C6-B34A-4A8060EE05F1}"/>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8" name="CONFIDENTIAL AND PROPRIETARY | DO NOT DISTRIBUTE | © 2022 GROUNDTRUTH">
            <a:extLst>
              <a:ext uri="{FF2B5EF4-FFF2-40B4-BE49-F238E27FC236}">
                <a16:creationId xmlns:a16="http://schemas.microsoft.com/office/drawing/2014/main" id="{9EF1DCFB-802B-A4E8-A013-D86891F5D4A4}"/>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10" name="Picture 15" descr="Picture 15">
            <a:extLst>
              <a:ext uri="{FF2B5EF4-FFF2-40B4-BE49-F238E27FC236}">
                <a16:creationId xmlns:a16="http://schemas.microsoft.com/office/drawing/2014/main" id="{D2017A94-6E0E-4A1B-BAE3-52FEA42FD629}"/>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9" name="Picture 8">
            <a:extLst>
              <a:ext uri="{FF2B5EF4-FFF2-40B4-BE49-F238E27FC236}">
                <a16:creationId xmlns:a16="http://schemas.microsoft.com/office/drawing/2014/main" id="{7B015C78-E21F-3D41-B120-1B35FB585AAF}"/>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11" name="Content Placeholder 10">
            <a:extLst>
              <a:ext uri="{FF2B5EF4-FFF2-40B4-BE49-F238E27FC236}">
                <a16:creationId xmlns:a16="http://schemas.microsoft.com/office/drawing/2014/main" id="{A813CC90-D6A9-FAE8-34F7-392C9D8AC7BA}"/>
              </a:ext>
            </a:extLst>
          </p:cNvPr>
          <p:cNvSpPr>
            <a:spLocks noGrp="1"/>
          </p:cNvSpPr>
          <p:nvPr>
            <p:ph sz="quarter" idx="18" hasCustomPrompt="1"/>
          </p:nvPr>
        </p:nvSpPr>
        <p:spPr>
          <a:xfrm>
            <a:off x="7847385" y="4667973"/>
            <a:ext cx="1161289" cy="96926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2" name="Content Placeholder 10">
            <a:extLst>
              <a:ext uri="{FF2B5EF4-FFF2-40B4-BE49-F238E27FC236}">
                <a16:creationId xmlns:a16="http://schemas.microsoft.com/office/drawing/2014/main" id="{163A0289-87DA-5324-EBB3-8704CBB24EDB}"/>
              </a:ext>
            </a:extLst>
          </p:cNvPr>
          <p:cNvSpPr>
            <a:spLocks noGrp="1"/>
          </p:cNvSpPr>
          <p:nvPr>
            <p:ph sz="quarter" idx="19" hasCustomPrompt="1"/>
          </p:nvPr>
        </p:nvSpPr>
        <p:spPr>
          <a:xfrm>
            <a:off x="7847385" y="2278754"/>
            <a:ext cx="1161289" cy="2322576"/>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3519368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devices_desktop-all">
    <p:bg>
      <p:bgPr>
        <a:solidFill>
          <a:srgbClr val="FFFFFF"/>
        </a:solidFill>
        <a:effectLst/>
      </p:bgPr>
    </p:bg>
    <p:spTree>
      <p:nvGrpSpPr>
        <p:cNvPr id="1" name=""/>
        <p:cNvGrpSpPr/>
        <p:nvPr/>
      </p:nvGrpSpPr>
      <p:grpSpPr>
        <a:xfrm>
          <a:off x="0" y="0"/>
          <a:ext cx="0" cy="0"/>
          <a:chOff x="0" y="0"/>
          <a:chExt cx="0" cy="0"/>
        </a:xfrm>
      </p:grpSpPr>
      <p:pic>
        <p:nvPicPr>
          <p:cNvPr id="33" name="Picture 32" descr="Table&#10;&#10;Description automatically generated">
            <a:extLst>
              <a:ext uri="{FF2B5EF4-FFF2-40B4-BE49-F238E27FC236}">
                <a16:creationId xmlns:a16="http://schemas.microsoft.com/office/drawing/2014/main" id="{39BD2286-6535-3E46-B920-83538565B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126" y="1931461"/>
            <a:ext cx="6038933" cy="3791772"/>
          </a:xfrm>
          <a:prstGeom prst="rect">
            <a:avLst/>
          </a:prstGeom>
        </p:spPr>
      </p:pic>
      <p:sp>
        <p:nvSpPr>
          <p:cNvPr id="34" name="Text Placeholder 4">
            <a:extLst>
              <a:ext uri="{FF2B5EF4-FFF2-40B4-BE49-F238E27FC236}">
                <a16:creationId xmlns:a16="http://schemas.microsoft.com/office/drawing/2014/main" id="{EE76C4F8-ACB0-FE46-9C4D-C495DB476730}"/>
              </a:ext>
            </a:extLst>
          </p:cNvPr>
          <p:cNvSpPr txBox="1">
            <a:spLocks/>
          </p:cNvSpPr>
          <p:nvPr/>
        </p:nvSpPr>
        <p:spPr>
          <a:xfrm>
            <a:off x="3095126" y="6280987"/>
            <a:ext cx="6038933" cy="551220"/>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19252D"/>
                </a:solidFill>
                <a:uFillTx/>
                <a:latin typeface="+mj-lt"/>
                <a:ea typeface="+mj-ea"/>
                <a:cs typeface="+mj-cs"/>
                <a:sym typeface="Calibri"/>
              </a:defRPr>
            </a:lvl9pPr>
          </a:lstStyle>
          <a:p>
            <a:pPr marL="0" indent="0" algn="ctr" hangingPunct="1">
              <a:buNone/>
            </a:pPr>
            <a:r>
              <a:rPr lang="en-US" sz="1200" b="0" i="0" dirty="0">
                <a:latin typeface="Roboto" panose="02000000000000000000" pitchFamily="2" charset="0"/>
              </a:rPr>
              <a:t>160x600, 728x90, 300x600, &amp; 300x250</a:t>
            </a:r>
          </a:p>
        </p:txBody>
      </p:sp>
      <p:pic>
        <p:nvPicPr>
          <p:cNvPr id="35" name="Picture 34" descr="A picture containing text&#10;&#10;Description automatically generated">
            <a:extLst>
              <a:ext uri="{FF2B5EF4-FFF2-40B4-BE49-F238E27FC236}">
                <a16:creationId xmlns:a16="http://schemas.microsoft.com/office/drawing/2014/main" id="{43A29A5F-F4F5-6E4B-9AE7-8598F8E78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662" y="1643724"/>
            <a:ext cx="8102674" cy="4637263"/>
          </a:xfrm>
          <a:prstGeom prst="rect">
            <a:avLst/>
          </a:prstGeom>
        </p:spPr>
      </p:pic>
      <p:sp>
        <p:nvSpPr>
          <p:cNvPr id="2" name="Text Placeholder 13">
            <a:extLst>
              <a:ext uri="{FF2B5EF4-FFF2-40B4-BE49-F238E27FC236}">
                <a16:creationId xmlns:a16="http://schemas.microsoft.com/office/drawing/2014/main" id="{F31A18EA-DFC6-6CEF-56CC-A474C6D88010}"/>
              </a:ext>
            </a:extLst>
          </p:cNvPr>
          <p:cNvSpPr>
            <a:spLocks noGrp="1"/>
          </p:cNvSpPr>
          <p:nvPr>
            <p:ph type="body" sz="quarter" idx="15"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Desktop</a:t>
            </a:r>
          </a:p>
        </p:txBody>
      </p:sp>
      <p:sp>
        <p:nvSpPr>
          <p:cNvPr id="3" name="Text Placeholder 9">
            <a:extLst>
              <a:ext uri="{FF2B5EF4-FFF2-40B4-BE49-F238E27FC236}">
                <a16:creationId xmlns:a16="http://schemas.microsoft.com/office/drawing/2014/main" id="{50465642-F961-72C6-4FFE-AEC48DEFDF9B}"/>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4" name="TextBox 3">
            <a:extLst>
              <a:ext uri="{FF2B5EF4-FFF2-40B4-BE49-F238E27FC236}">
                <a16:creationId xmlns:a16="http://schemas.microsoft.com/office/drawing/2014/main" id="{499BDB47-44B9-2AFB-7364-F3EF9CF02D76}"/>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5" name="CONFIDENTIAL AND PROPRIETARY | DO NOT DISTRIBUTE | © 2022 GROUNDTRUTH">
            <a:extLst>
              <a:ext uri="{FF2B5EF4-FFF2-40B4-BE49-F238E27FC236}">
                <a16:creationId xmlns:a16="http://schemas.microsoft.com/office/drawing/2014/main" id="{BEB70958-3545-83E4-7607-C52200DA7179}"/>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6" name="Picture 15" descr="Picture 15">
            <a:extLst>
              <a:ext uri="{FF2B5EF4-FFF2-40B4-BE49-F238E27FC236}">
                <a16:creationId xmlns:a16="http://schemas.microsoft.com/office/drawing/2014/main" id="{8086CC59-7A77-0B19-55B6-99E62D0B4FD9}"/>
              </a:ext>
            </a:extLst>
          </p:cNvPr>
          <p:cNvPicPr>
            <a:picLocks noChangeAspect="1"/>
          </p:cNvPicPr>
          <p:nvPr/>
        </p:nvPicPr>
        <p:blipFill>
          <a:blip r:embed="rId4"/>
          <a:stretch>
            <a:fillRect/>
          </a:stretch>
        </p:blipFill>
        <p:spPr>
          <a:xfrm>
            <a:off x="368282" y="6515492"/>
            <a:ext cx="130673" cy="171810"/>
          </a:xfrm>
          <a:prstGeom prst="rect">
            <a:avLst/>
          </a:prstGeom>
          <a:ln w="12700">
            <a:miter lim="400000"/>
          </a:ln>
        </p:spPr>
      </p:pic>
      <p:pic>
        <p:nvPicPr>
          <p:cNvPr id="8" name="Picture 7">
            <a:extLst>
              <a:ext uri="{FF2B5EF4-FFF2-40B4-BE49-F238E27FC236}">
                <a16:creationId xmlns:a16="http://schemas.microsoft.com/office/drawing/2014/main" id="{45E31060-C09B-07C8-3DC0-285630E9B1B5}"/>
              </a:ext>
            </a:extLst>
          </p:cNvPr>
          <p:cNvPicPr>
            <a:picLocks noChangeAspect="1"/>
          </p:cNvPicPr>
          <p:nvPr userDrawn="1"/>
        </p:nvPicPr>
        <p:blipFill>
          <a:blip r:embed="rId5"/>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213125B9-42F7-0F1F-D10F-D537C6CAC905}"/>
              </a:ext>
            </a:extLst>
          </p:cNvPr>
          <p:cNvSpPr>
            <a:spLocks noGrp="1"/>
          </p:cNvSpPr>
          <p:nvPr>
            <p:ph sz="quarter" idx="18" hasCustomPrompt="1"/>
          </p:nvPr>
        </p:nvSpPr>
        <p:spPr>
          <a:xfrm>
            <a:off x="7847385" y="4667973"/>
            <a:ext cx="1161289" cy="96926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9" name="Content Placeholder 10">
            <a:extLst>
              <a:ext uri="{FF2B5EF4-FFF2-40B4-BE49-F238E27FC236}">
                <a16:creationId xmlns:a16="http://schemas.microsoft.com/office/drawing/2014/main" id="{EBACD99C-D188-02DC-8AA6-B570E701F364}"/>
              </a:ext>
            </a:extLst>
          </p:cNvPr>
          <p:cNvSpPr>
            <a:spLocks noGrp="1"/>
          </p:cNvSpPr>
          <p:nvPr>
            <p:ph sz="quarter" idx="19" hasCustomPrompt="1"/>
          </p:nvPr>
        </p:nvSpPr>
        <p:spPr>
          <a:xfrm>
            <a:off x="7847385" y="2278754"/>
            <a:ext cx="1161289" cy="2322576"/>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1" name="Content Placeholder 10">
            <a:extLst>
              <a:ext uri="{FF2B5EF4-FFF2-40B4-BE49-F238E27FC236}">
                <a16:creationId xmlns:a16="http://schemas.microsoft.com/office/drawing/2014/main" id="{3AE61F5F-CB55-630E-1B56-F7CC81AF39DA}"/>
              </a:ext>
            </a:extLst>
          </p:cNvPr>
          <p:cNvSpPr>
            <a:spLocks noGrp="1"/>
          </p:cNvSpPr>
          <p:nvPr>
            <p:ph sz="quarter" idx="20" hasCustomPrompt="1"/>
          </p:nvPr>
        </p:nvSpPr>
        <p:spPr>
          <a:xfrm>
            <a:off x="4286767" y="2264900"/>
            <a:ext cx="3155993" cy="418900"/>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
        <p:nvSpPr>
          <p:cNvPr id="13" name="Content Placeholder 10">
            <a:extLst>
              <a:ext uri="{FF2B5EF4-FFF2-40B4-BE49-F238E27FC236}">
                <a16:creationId xmlns:a16="http://schemas.microsoft.com/office/drawing/2014/main" id="{C88F021D-CD9E-9D1F-6840-3C3C6917F26A}"/>
              </a:ext>
            </a:extLst>
          </p:cNvPr>
          <p:cNvSpPr>
            <a:spLocks noGrp="1"/>
          </p:cNvSpPr>
          <p:nvPr>
            <p:ph sz="quarter" idx="21" hasCustomPrompt="1"/>
          </p:nvPr>
        </p:nvSpPr>
        <p:spPr>
          <a:xfrm>
            <a:off x="3292127" y="2278754"/>
            <a:ext cx="621792" cy="2322576"/>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173307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devices_ctv">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86C9B6-8E05-6182-65C2-120B34FB5FFF}"/>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3" name="CONFIDENTIAL AND PROPRIETARY | DO NOT DISTRIBUTE | © 2022 GROUNDTRUTH">
            <a:extLst>
              <a:ext uri="{FF2B5EF4-FFF2-40B4-BE49-F238E27FC236}">
                <a16:creationId xmlns:a16="http://schemas.microsoft.com/office/drawing/2014/main" id="{249E3E90-CF97-1154-4851-B6DE85B30ED3}"/>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22" name="Text Placeholder 3">
            <a:extLst>
              <a:ext uri="{FF2B5EF4-FFF2-40B4-BE49-F238E27FC236}">
                <a16:creationId xmlns:a16="http://schemas.microsoft.com/office/drawing/2014/main" id="{F198B059-4217-9140-B4C6-81C22CADF9D5}"/>
              </a:ext>
            </a:extLst>
          </p:cNvPr>
          <p:cNvSpPr>
            <a:spLocks noGrp="1"/>
          </p:cNvSpPr>
          <p:nvPr>
            <p:ph type="body" sz="half" idx="11" hasCustomPrompt="1"/>
          </p:nvPr>
        </p:nvSpPr>
        <p:spPr>
          <a:xfrm>
            <a:off x="1564750" y="6311933"/>
            <a:ext cx="9052560"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pic>
        <p:nvPicPr>
          <p:cNvPr id="23" name="Picture 22" descr="Text&#10;&#10;Description automatically generated">
            <a:extLst>
              <a:ext uri="{FF2B5EF4-FFF2-40B4-BE49-F238E27FC236}">
                <a16:creationId xmlns:a16="http://schemas.microsoft.com/office/drawing/2014/main" id="{7288CEB5-17F0-0E47-8DEC-B46318452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999" y="1447364"/>
            <a:ext cx="7388612" cy="4925741"/>
          </a:xfrm>
          <a:prstGeom prst="rect">
            <a:avLst/>
          </a:prstGeom>
        </p:spPr>
      </p:pic>
      <p:sp>
        <p:nvSpPr>
          <p:cNvPr id="12" name="Text Placeholder 13">
            <a:extLst>
              <a:ext uri="{FF2B5EF4-FFF2-40B4-BE49-F238E27FC236}">
                <a16:creationId xmlns:a16="http://schemas.microsoft.com/office/drawing/2014/main" id="{055A93A6-594E-F441-ADF9-4411DA0A7BFF}"/>
              </a:ext>
            </a:extLst>
          </p:cNvPr>
          <p:cNvSpPr>
            <a:spLocks noGrp="1"/>
          </p:cNvSpPr>
          <p:nvPr>
            <p:ph type="body" sz="quarter" idx="13" hasCustomPrompt="1"/>
          </p:nvPr>
        </p:nvSpPr>
        <p:spPr>
          <a:xfrm>
            <a:off x="626966" y="624722"/>
            <a:ext cx="10942182" cy="579588"/>
          </a:xfrm>
          <a:prstGeom prst="rect">
            <a:avLst/>
          </a:prstGeom>
        </p:spPr>
        <p:txBody>
          <a:bodyPr/>
          <a:lstStyle>
            <a:lvl1pPr marL="0" indent="0">
              <a:buNone/>
              <a:defRPr sz="2800" b="0" i="0">
                <a:solidFill>
                  <a:srgbClr val="151E24"/>
                </a:solidFill>
                <a:latin typeface="Roboto" panose="02000000000000000000" pitchFamily="2" charset="0"/>
              </a:defRPr>
            </a:lvl1pPr>
          </a:lstStyle>
          <a:p>
            <a:pPr lvl="0"/>
            <a:r>
              <a:rPr lang="en-US" dirty="0"/>
              <a:t>CTV</a:t>
            </a:r>
          </a:p>
        </p:txBody>
      </p:sp>
      <p:sp>
        <p:nvSpPr>
          <p:cNvPr id="13" name="Text Placeholder 9">
            <a:extLst>
              <a:ext uri="{FF2B5EF4-FFF2-40B4-BE49-F238E27FC236}">
                <a16:creationId xmlns:a16="http://schemas.microsoft.com/office/drawing/2014/main" id="{C2BAD2CF-30B0-4D46-B4C9-FF666E0DF3B3}"/>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pic>
        <p:nvPicPr>
          <p:cNvPr id="4" name="Picture 15" descr="Picture 15">
            <a:extLst>
              <a:ext uri="{FF2B5EF4-FFF2-40B4-BE49-F238E27FC236}">
                <a16:creationId xmlns:a16="http://schemas.microsoft.com/office/drawing/2014/main" id="{5231E8FF-5C14-DEB0-4E51-B8ADF1A0D409}"/>
              </a:ext>
            </a:extLst>
          </p:cNvPr>
          <p:cNvPicPr>
            <a:picLocks noChangeAspect="1"/>
          </p:cNvPicPr>
          <p:nvPr/>
        </p:nvPicPr>
        <p:blipFill>
          <a:blip r:embed="rId3"/>
          <a:stretch>
            <a:fillRect/>
          </a:stretch>
        </p:blipFill>
        <p:spPr>
          <a:xfrm>
            <a:off x="368282" y="6515492"/>
            <a:ext cx="130673" cy="171810"/>
          </a:xfrm>
          <a:prstGeom prst="rect">
            <a:avLst/>
          </a:prstGeom>
          <a:ln w="12700">
            <a:miter lim="400000"/>
          </a:ln>
        </p:spPr>
      </p:pic>
      <p:pic>
        <p:nvPicPr>
          <p:cNvPr id="5" name="Picture 4">
            <a:extLst>
              <a:ext uri="{FF2B5EF4-FFF2-40B4-BE49-F238E27FC236}">
                <a16:creationId xmlns:a16="http://schemas.microsoft.com/office/drawing/2014/main" id="{06B129D0-6986-AEAF-23BB-F01F1CAF2DAB}"/>
              </a:ext>
            </a:extLst>
          </p:cNvPr>
          <p:cNvPicPr>
            <a:picLocks noChangeAspect="1"/>
          </p:cNvPicPr>
          <p:nvPr userDrawn="1"/>
        </p:nvPicPr>
        <p:blipFill>
          <a:blip r:embed="rId4"/>
          <a:stretch>
            <a:fillRect/>
          </a:stretch>
        </p:blipFill>
        <p:spPr>
          <a:xfrm rot="5400000">
            <a:off x="-3306229" y="3299880"/>
            <a:ext cx="6858003" cy="245544"/>
          </a:xfrm>
          <a:prstGeom prst="rect">
            <a:avLst/>
          </a:prstGeom>
        </p:spPr>
      </p:pic>
      <p:sp>
        <p:nvSpPr>
          <p:cNvPr id="6" name="Content Placeholder 10">
            <a:extLst>
              <a:ext uri="{FF2B5EF4-FFF2-40B4-BE49-F238E27FC236}">
                <a16:creationId xmlns:a16="http://schemas.microsoft.com/office/drawing/2014/main" id="{9828636C-90F7-D2DC-D2B6-9726F93EA307}"/>
              </a:ext>
            </a:extLst>
          </p:cNvPr>
          <p:cNvSpPr>
            <a:spLocks noGrp="1"/>
          </p:cNvSpPr>
          <p:nvPr>
            <p:ph sz="quarter" idx="21" hasCustomPrompt="1"/>
          </p:nvPr>
        </p:nvSpPr>
        <p:spPr>
          <a:xfrm>
            <a:off x="2793363" y="1814220"/>
            <a:ext cx="6516892" cy="3686034"/>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61422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0_Agenda slide">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EFDE26F6-32D4-9860-C61D-0EE13CEBC418}"/>
              </a:ext>
            </a:extLst>
          </p:cNvPr>
          <p:cNvSpPr/>
          <p:nvPr/>
        </p:nvSpPr>
        <p:spPr>
          <a:xfrm>
            <a:off x="0" y="-14207"/>
            <a:ext cx="4081599" cy="6886414"/>
          </a:xfrm>
          <a:prstGeom prst="roundRect">
            <a:avLst>
              <a:gd name="adj" fmla="val 0"/>
            </a:avLst>
          </a:prstGeom>
          <a:gradFill flip="none" rotWithShape="1">
            <a:gsLst>
              <a:gs pos="0">
                <a:schemeClr val="accent2">
                  <a:alpha val="13000"/>
                </a:schemeClr>
              </a:gs>
              <a:gs pos="50000">
                <a:schemeClr val="accent1">
                  <a:alpha val="53000"/>
                </a:schemeClr>
              </a:gs>
              <a:gs pos="100000">
                <a:schemeClr val="accent1">
                  <a:alpha val="69000"/>
                </a:schemeClr>
              </a:gs>
            </a:gsLst>
            <a:lin ang="8100000" scaled="1"/>
            <a:tileRect/>
          </a:gradFill>
          <a:ln w="12700">
            <a:miter lim="400000"/>
          </a:ln>
        </p:spPr>
        <p:txBody>
          <a:bodyPr lIns="0" tIns="0" rIns="0" bIns="0" anchor="ctr"/>
          <a:lstStyle/>
          <a:p>
            <a:pPr algn="ctr" defTabSz="825500">
              <a:defRPr sz="2700">
                <a:latin typeface="Avenir Medium"/>
                <a:ea typeface="Avenir Medium"/>
                <a:cs typeface="Avenir Medium"/>
                <a:sym typeface="Avenir Medium"/>
              </a:defRPr>
            </a:pPr>
            <a:endParaRPr/>
          </a:p>
        </p:txBody>
      </p:sp>
      <p:sp>
        <p:nvSpPr>
          <p:cNvPr id="7" name="TextBox 6">
            <a:extLst>
              <a:ext uri="{FF2B5EF4-FFF2-40B4-BE49-F238E27FC236}">
                <a16:creationId xmlns:a16="http://schemas.microsoft.com/office/drawing/2014/main" id="{EB454E3D-2745-F00D-5A34-13F2BAD999CB}"/>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4" name="Title 12">
            <a:extLst>
              <a:ext uri="{FF2B5EF4-FFF2-40B4-BE49-F238E27FC236}">
                <a16:creationId xmlns:a16="http://schemas.microsoft.com/office/drawing/2014/main" id="{9CE1F763-1193-A8DC-A623-783DCEE8C858}"/>
              </a:ext>
            </a:extLst>
          </p:cNvPr>
          <p:cNvSpPr>
            <a:spLocks noGrp="1"/>
          </p:cNvSpPr>
          <p:nvPr>
            <p:ph type="title"/>
          </p:nvPr>
        </p:nvSpPr>
        <p:spPr>
          <a:xfrm>
            <a:off x="615462" y="571500"/>
            <a:ext cx="2868518" cy="1553862"/>
          </a:xfrm>
          <a:prstGeom prst="rect">
            <a:avLst/>
          </a:prstGeom>
        </p:spPr>
        <p:txBody>
          <a:bodyPr anchor="t"/>
          <a:lstStyle>
            <a:lvl1pPr>
              <a:defRPr sz="2800" b="1">
                <a:solidFill>
                  <a:schemeClr val="tx2"/>
                </a:solidFill>
              </a:defRPr>
            </a:lvl1pPr>
          </a:lstStyle>
          <a:p>
            <a:r>
              <a:rPr lang="en-US"/>
              <a:t>Click to edit Master title style</a:t>
            </a:r>
            <a:endParaRPr lang="en-US" dirty="0"/>
          </a:p>
        </p:txBody>
      </p:sp>
      <p:sp>
        <p:nvSpPr>
          <p:cNvPr id="6" name="CONFIDENTIAL AND PROPRIETARY | DO NOT DISTRIBUTE | © 2022 GROUNDTRUTH">
            <a:extLst>
              <a:ext uri="{FF2B5EF4-FFF2-40B4-BE49-F238E27FC236}">
                <a16:creationId xmlns:a16="http://schemas.microsoft.com/office/drawing/2014/main" id="{68CDD7C7-B579-8049-DCC5-C131E484E00F}"/>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12" name="Text Placeholder 11">
            <a:extLst>
              <a:ext uri="{FF2B5EF4-FFF2-40B4-BE49-F238E27FC236}">
                <a16:creationId xmlns:a16="http://schemas.microsoft.com/office/drawing/2014/main" id="{49CD4E25-3DFD-45F5-503B-B628542B7924}"/>
              </a:ext>
            </a:extLst>
          </p:cNvPr>
          <p:cNvSpPr>
            <a:spLocks noGrp="1"/>
          </p:cNvSpPr>
          <p:nvPr>
            <p:ph type="body" sz="quarter" idx="10"/>
          </p:nvPr>
        </p:nvSpPr>
        <p:spPr>
          <a:xfrm>
            <a:off x="5197475" y="1289050"/>
            <a:ext cx="5381625" cy="3687763"/>
          </a:xfrm>
          <a:prstGeom prst="rect">
            <a:avLst/>
          </a:prstGeom>
        </p:spPr>
        <p:txBody>
          <a:bodyPr/>
          <a:lstStyle>
            <a:lvl1pPr>
              <a:lnSpc>
                <a:spcPct val="150000"/>
              </a:lnSpc>
              <a:defRPr sz="2000" b="0" i="0">
                <a:latin typeface="Roboto" panose="02000000000000000000" pitchFamily="2" charset="0"/>
              </a:defRPr>
            </a:lvl1pPr>
            <a:lvl2pPr>
              <a:lnSpc>
                <a:spcPct val="150000"/>
              </a:lnSpc>
              <a:defRPr sz="1800" b="0" i="0">
                <a:latin typeface="Roboto" panose="02000000000000000000" pitchFamily="2" charset="0"/>
              </a:defRPr>
            </a:lvl2pPr>
            <a:lvl3pPr>
              <a:lnSpc>
                <a:spcPct val="150000"/>
              </a:lnSpc>
              <a:defRPr sz="1600" b="0" i="0">
                <a:latin typeface="Roboto" panose="02000000000000000000" pitchFamily="2" charset="0"/>
              </a:defRPr>
            </a:lvl3pPr>
            <a:lvl4pPr>
              <a:lnSpc>
                <a:spcPct val="150000"/>
              </a:lnSpc>
              <a:defRPr sz="1400" b="0" i="0">
                <a:latin typeface="Roboto" panose="02000000000000000000" pitchFamily="2" charset="0"/>
              </a:defRPr>
            </a:lvl4pPr>
            <a:lvl5pPr>
              <a:lnSpc>
                <a:spcPct val="150000"/>
              </a:lnSpc>
              <a:defRPr sz="1400" b="0" i="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15" descr="Picture 15">
            <a:extLst>
              <a:ext uri="{FF2B5EF4-FFF2-40B4-BE49-F238E27FC236}">
                <a16:creationId xmlns:a16="http://schemas.microsoft.com/office/drawing/2014/main" id="{91CAEC84-1E15-9544-AF81-6E9E69F5DAB3}"/>
              </a:ext>
            </a:extLst>
          </p:cNvPr>
          <p:cNvPicPr>
            <a:picLocks noChangeAspect="1"/>
          </p:cNvPicPr>
          <p:nvPr userDrawn="1"/>
        </p:nvPicPr>
        <p:blipFill>
          <a:blip r:embed="rId2"/>
          <a:stretch>
            <a:fillRect/>
          </a:stretch>
        </p:blipFill>
        <p:spPr>
          <a:xfrm>
            <a:off x="368282" y="6515492"/>
            <a:ext cx="130673" cy="171810"/>
          </a:xfrm>
          <a:prstGeom prst="rect">
            <a:avLst/>
          </a:prstGeom>
          <a:ln w="12700">
            <a:miter lim="400000"/>
          </a:ln>
        </p:spPr>
      </p:pic>
    </p:spTree>
    <p:extLst>
      <p:ext uri="{BB962C8B-B14F-4D97-AF65-F5344CB8AC3E}">
        <p14:creationId xmlns:p14="http://schemas.microsoft.com/office/powerpoint/2010/main" val="10765597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devices_DOOH">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C00E76-192F-BB74-8892-C74C7824701F}"/>
              </a:ext>
            </a:extLst>
          </p:cNvPr>
          <p:cNvPicPr>
            <a:picLocks noChangeAspect="1"/>
          </p:cNvPicPr>
          <p:nvPr userDrawn="1"/>
        </p:nvPicPr>
        <p:blipFill>
          <a:blip r:embed="rId2"/>
          <a:stretch>
            <a:fillRect/>
          </a:stretch>
        </p:blipFill>
        <p:spPr>
          <a:xfrm>
            <a:off x="4734109" y="1022590"/>
            <a:ext cx="2713841" cy="5269921"/>
          </a:xfrm>
          <a:prstGeom prst="rect">
            <a:avLst/>
          </a:prstGeom>
        </p:spPr>
      </p:pic>
      <p:sp>
        <p:nvSpPr>
          <p:cNvPr id="22" name="Text Placeholder 3">
            <a:extLst>
              <a:ext uri="{FF2B5EF4-FFF2-40B4-BE49-F238E27FC236}">
                <a16:creationId xmlns:a16="http://schemas.microsoft.com/office/drawing/2014/main" id="{F198B059-4217-9140-B4C6-81C22CADF9D5}"/>
              </a:ext>
            </a:extLst>
          </p:cNvPr>
          <p:cNvSpPr>
            <a:spLocks noGrp="1"/>
          </p:cNvSpPr>
          <p:nvPr>
            <p:ph type="body" sz="half" idx="11" hasCustomPrompt="1"/>
          </p:nvPr>
        </p:nvSpPr>
        <p:spPr>
          <a:xfrm>
            <a:off x="1564750" y="6311933"/>
            <a:ext cx="9052560"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1080x1920</a:t>
            </a:r>
          </a:p>
        </p:txBody>
      </p:sp>
      <p:sp>
        <p:nvSpPr>
          <p:cNvPr id="12" name="Text Placeholder 13">
            <a:extLst>
              <a:ext uri="{FF2B5EF4-FFF2-40B4-BE49-F238E27FC236}">
                <a16:creationId xmlns:a16="http://schemas.microsoft.com/office/drawing/2014/main" id="{055A93A6-594E-F441-ADF9-4411DA0A7BFF}"/>
              </a:ext>
            </a:extLst>
          </p:cNvPr>
          <p:cNvSpPr>
            <a:spLocks noGrp="1"/>
          </p:cNvSpPr>
          <p:nvPr>
            <p:ph type="body" sz="quarter" idx="13"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DOOH</a:t>
            </a:r>
          </a:p>
        </p:txBody>
      </p:sp>
      <p:sp>
        <p:nvSpPr>
          <p:cNvPr id="13" name="Text Placeholder 9">
            <a:extLst>
              <a:ext uri="{FF2B5EF4-FFF2-40B4-BE49-F238E27FC236}">
                <a16:creationId xmlns:a16="http://schemas.microsoft.com/office/drawing/2014/main" id="{C2BAD2CF-30B0-4D46-B4C9-FF666E0DF3B3}"/>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TextBox 1">
            <a:extLst>
              <a:ext uri="{FF2B5EF4-FFF2-40B4-BE49-F238E27FC236}">
                <a16:creationId xmlns:a16="http://schemas.microsoft.com/office/drawing/2014/main" id="{C92600A7-5997-8DFD-76C6-3C9460665BAA}"/>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4" name="CONFIDENTIAL AND PROPRIETARY | DO NOT DISTRIBUTE | © 2022 GROUNDTRUTH">
            <a:extLst>
              <a:ext uri="{FF2B5EF4-FFF2-40B4-BE49-F238E27FC236}">
                <a16:creationId xmlns:a16="http://schemas.microsoft.com/office/drawing/2014/main" id="{C3D5A5C6-8512-A69E-EBD4-30F08F454E18}"/>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5" name="Picture 15" descr="Picture 15">
            <a:extLst>
              <a:ext uri="{FF2B5EF4-FFF2-40B4-BE49-F238E27FC236}">
                <a16:creationId xmlns:a16="http://schemas.microsoft.com/office/drawing/2014/main" id="{D927C576-B244-37BB-87FF-E3CE9DBDC218}"/>
              </a:ext>
            </a:extLst>
          </p:cNvPr>
          <p:cNvPicPr>
            <a:picLocks noChangeAspect="1"/>
          </p:cNvPicPr>
          <p:nvPr/>
        </p:nvPicPr>
        <p:blipFill>
          <a:blip r:embed="rId3"/>
          <a:stretch>
            <a:fillRect/>
          </a:stretch>
        </p:blipFill>
        <p:spPr>
          <a:xfrm>
            <a:off x="368282" y="6515492"/>
            <a:ext cx="130673" cy="171810"/>
          </a:xfrm>
          <a:prstGeom prst="rect">
            <a:avLst/>
          </a:prstGeom>
          <a:ln w="12700">
            <a:miter lim="400000"/>
          </a:ln>
        </p:spPr>
      </p:pic>
      <p:pic>
        <p:nvPicPr>
          <p:cNvPr id="6" name="Picture 5">
            <a:extLst>
              <a:ext uri="{FF2B5EF4-FFF2-40B4-BE49-F238E27FC236}">
                <a16:creationId xmlns:a16="http://schemas.microsoft.com/office/drawing/2014/main" id="{A307E636-4088-9C61-0B71-6E3A97F8C048}"/>
              </a:ext>
            </a:extLst>
          </p:cNvPr>
          <p:cNvPicPr>
            <a:picLocks noChangeAspect="1"/>
          </p:cNvPicPr>
          <p:nvPr userDrawn="1"/>
        </p:nvPicPr>
        <p:blipFill>
          <a:blip r:embed="rId4"/>
          <a:stretch>
            <a:fillRect/>
          </a:stretch>
        </p:blipFill>
        <p:spPr>
          <a:xfrm rot="5400000">
            <a:off x="-3306229" y="3299880"/>
            <a:ext cx="6858003" cy="245544"/>
          </a:xfrm>
          <a:prstGeom prst="rect">
            <a:avLst/>
          </a:prstGeom>
        </p:spPr>
      </p:pic>
      <p:sp>
        <p:nvSpPr>
          <p:cNvPr id="11" name="Content Placeholder 10">
            <a:extLst>
              <a:ext uri="{FF2B5EF4-FFF2-40B4-BE49-F238E27FC236}">
                <a16:creationId xmlns:a16="http://schemas.microsoft.com/office/drawing/2014/main" id="{318CCDB7-AA83-986C-6C4B-C44C25E4CE1D}"/>
              </a:ext>
            </a:extLst>
          </p:cNvPr>
          <p:cNvSpPr>
            <a:spLocks noGrp="1"/>
          </p:cNvSpPr>
          <p:nvPr>
            <p:ph sz="quarter" idx="21" hasCustomPrompt="1"/>
          </p:nvPr>
        </p:nvSpPr>
        <p:spPr>
          <a:xfrm>
            <a:off x="5051782" y="1090007"/>
            <a:ext cx="2104003" cy="3873879"/>
          </a:xfrm>
          <a:prstGeom prst="rect">
            <a:avLst/>
          </a:prstGeom>
          <a:solidFill>
            <a:schemeClr val="bg1"/>
          </a:solidFill>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118986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devices_DOOH">
    <p:bg>
      <p:bgPr>
        <a:solidFill>
          <a:srgbClr val="FFFFFF"/>
        </a:solidFill>
        <a:effectLst/>
      </p:bgPr>
    </p:bg>
    <p:spTree>
      <p:nvGrpSpPr>
        <p:cNvPr id="1" name=""/>
        <p:cNvGrpSpPr/>
        <p:nvPr/>
      </p:nvGrpSpPr>
      <p:grpSpPr>
        <a:xfrm>
          <a:off x="0" y="0"/>
          <a:ext cx="0" cy="0"/>
          <a:chOff x="0" y="0"/>
          <a:chExt cx="0" cy="0"/>
        </a:xfrm>
      </p:grpSpPr>
      <p:pic>
        <p:nvPicPr>
          <p:cNvPr id="8" name="Picture 7" descr="A black and white billboard&#10;&#10;Description automatically generated">
            <a:extLst>
              <a:ext uri="{FF2B5EF4-FFF2-40B4-BE49-F238E27FC236}">
                <a16:creationId xmlns:a16="http://schemas.microsoft.com/office/drawing/2014/main" id="{AC11160C-2395-4B09-8EF8-2873556F180B}"/>
              </a:ext>
            </a:extLst>
          </p:cNvPr>
          <p:cNvPicPr>
            <a:picLocks noChangeAspect="1"/>
          </p:cNvPicPr>
          <p:nvPr userDrawn="1"/>
        </p:nvPicPr>
        <p:blipFill>
          <a:blip r:embed="rId2"/>
          <a:stretch>
            <a:fillRect/>
          </a:stretch>
        </p:blipFill>
        <p:spPr>
          <a:xfrm>
            <a:off x="2667000" y="0"/>
            <a:ext cx="6858000" cy="6858000"/>
          </a:xfrm>
          <a:prstGeom prst="rect">
            <a:avLst/>
          </a:prstGeom>
        </p:spPr>
      </p:pic>
      <p:sp>
        <p:nvSpPr>
          <p:cNvPr id="22" name="Text Placeholder 3">
            <a:extLst>
              <a:ext uri="{FF2B5EF4-FFF2-40B4-BE49-F238E27FC236}">
                <a16:creationId xmlns:a16="http://schemas.microsoft.com/office/drawing/2014/main" id="{F198B059-4217-9140-B4C6-81C22CADF9D5}"/>
              </a:ext>
            </a:extLst>
          </p:cNvPr>
          <p:cNvSpPr>
            <a:spLocks noGrp="1"/>
          </p:cNvSpPr>
          <p:nvPr>
            <p:ph type="body" sz="half" idx="11" hasCustomPrompt="1"/>
          </p:nvPr>
        </p:nvSpPr>
        <p:spPr>
          <a:xfrm>
            <a:off x="1564750" y="6311933"/>
            <a:ext cx="9052560"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1080x1920</a:t>
            </a:r>
          </a:p>
        </p:txBody>
      </p:sp>
      <p:sp>
        <p:nvSpPr>
          <p:cNvPr id="12" name="Text Placeholder 13">
            <a:extLst>
              <a:ext uri="{FF2B5EF4-FFF2-40B4-BE49-F238E27FC236}">
                <a16:creationId xmlns:a16="http://schemas.microsoft.com/office/drawing/2014/main" id="{055A93A6-594E-F441-ADF9-4411DA0A7BFF}"/>
              </a:ext>
            </a:extLst>
          </p:cNvPr>
          <p:cNvSpPr>
            <a:spLocks noGrp="1"/>
          </p:cNvSpPr>
          <p:nvPr>
            <p:ph type="body" sz="quarter" idx="13"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DOOH</a:t>
            </a:r>
          </a:p>
        </p:txBody>
      </p:sp>
      <p:sp>
        <p:nvSpPr>
          <p:cNvPr id="13" name="Text Placeholder 9">
            <a:extLst>
              <a:ext uri="{FF2B5EF4-FFF2-40B4-BE49-F238E27FC236}">
                <a16:creationId xmlns:a16="http://schemas.microsoft.com/office/drawing/2014/main" id="{C2BAD2CF-30B0-4D46-B4C9-FF666E0DF3B3}"/>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TextBox 1">
            <a:extLst>
              <a:ext uri="{FF2B5EF4-FFF2-40B4-BE49-F238E27FC236}">
                <a16:creationId xmlns:a16="http://schemas.microsoft.com/office/drawing/2014/main" id="{C92600A7-5997-8DFD-76C6-3C9460665BAA}"/>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4" name="CONFIDENTIAL AND PROPRIETARY | DO NOT DISTRIBUTE | © 2022 GROUNDTRUTH">
            <a:extLst>
              <a:ext uri="{FF2B5EF4-FFF2-40B4-BE49-F238E27FC236}">
                <a16:creationId xmlns:a16="http://schemas.microsoft.com/office/drawing/2014/main" id="{C3D5A5C6-8512-A69E-EBD4-30F08F454E18}"/>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5" name="Picture 15" descr="Picture 15">
            <a:extLst>
              <a:ext uri="{FF2B5EF4-FFF2-40B4-BE49-F238E27FC236}">
                <a16:creationId xmlns:a16="http://schemas.microsoft.com/office/drawing/2014/main" id="{D927C576-B244-37BB-87FF-E3CE9DBDC218}"/>
              </a:ext>
            </a:extLst>
          </p:cNvPr>
          <p:cNvPicPr>
            <a:picLocks noChangeAspect="1"/>
          </p:cNvPicPr>
          <p:nvPr/>
        </p:nvPicPr>
        <p:blipFill>
          <a:blip r:embed="rId3"/>
          <a:stretch>
            <a:fillRect/>
          </a:stretch>
        </p:blipFill>
        <p:spPr>
          <a:xfrm>
            <a:off x="368282" y="6515492"/>
            <a:ext cx="130673" cy="171810"/>
          </a:xfrm>
          <a:prstGeom prst="rect">
            <a:avLst/>
          </a:prstGeom>
          <a:ln w="12700">
            <a:miter lim="400000"/>
          </a:ln>
        </p:spPr>
      </p:pic>
      <p:pic>
        <p:nvPicPr>
          <p:cNvPr id="6" name="Picture 5">
            <a:extLst>
              <a:ext uri="{FF2B5EF4-FFF2-40B4-BE49-F238E27FC236}">
                <a16:creationId xmlns:a16="http://schemas.microsoft.com/office/drawing/2014/main" id="{A307E636-4088-9C61-0B71-6E3A97F8C048}"/>
              </a:ext>
            </a:extLst>
          </p:cNvPr>
          <p:cNvPicPr>
            <a:picLocks noChangeAspect="1"/>
          </p:cNvPicPr>
          <p:nvPr userDrawn="1"/>
        </p:nvPicPr>
        <p:blipFill>
          <a:blip r:embed="rId4"/>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69439254-8B78-26FA-E9D1-D4CBA0004267}"/>
              </a:ext>
            </a:extLst>
          </p:cNvPr>
          <p:cNvSpPr>
            <a:spLocks noGrp="1"/>
          </p:cNvSpPr>
          <p:nvPr>
            <p:ph sz="quarter" idx="21" hasCustomPrompt="1"/>
          </p:nvPr>
        </p:nvSpPr>
        <p:spPr>
          <a:xfrm>
            <a:off x="5109052" y="1860011"/>
            <a:ext cx="1980518" cy="3670230"/>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2501210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devices_DOOH">
    <p:bg>
      <p:bgPr>
        <a:solidFill>
          <a:srgbClr val="FFFFFF"/>
        </a:solidFill>
        <a:effectLst/>
      </p:bgPr>
    </p:bg>
    <p:spTree>
      <p:nvGrpSpPr>
        <p:cNvPr id="1" name=""/>
        <p:cNvGrpSpPr/>
        <p:nvPr/>
      </p:nvGrpSpPr>
      <p:grpSpPr>
        <a:xfrm>
          <a:off x="0" y="0"/>
          <a:ext cx="0" cy="0"/>
          <a:chOff x="0" y="0"/>
          <a:chExt cx="0" cy="0"/>
        </a:xfrm>
      </p:grpSpPr>
      <p:pic>
        <p:nvPicPr>
          <p:cNvPr id="3" name="Picture 2" descr="A white screen with a black border&#10;&#10;Description automatically generated">
            <a:extLst>
              <a:ext uri="{FF2B5EF4-FFF2-40B4-BE49-F238E27FC236}">
                <a16:creationId xmlns:a16="http://schemas.microsoft.com/office/drawing/2014/main" id="{EEF45291-342B-FF6A-D653-A4E605685686}"/>
              </a:ext>
            </a:extLst>
          </p:cNvPr>
          <p:cNvPicPr>
            <a:picLocks noChangeAspect="1"/>
          </p:cNvPicPr>
          <p:nvPr userDrawn="1"/>
        </p:nvPicPr>
        <p:blipFill>
          <a:blip r:embed="rId2"/>
          <a:stretch>
            <a:fillRect/>
          </a:stretch>
        </p:blipFill>
        <p:spPr>
          <a:xfrm>
            <a:off x="2821449" y="1577925"/>
            <a:ext cx="6539161" cy="4892800"/>
          </a:xfrm>
          <a:prstGeom prst="rect">
            <a:avLst/>
          </a:prstGeom>
        </p:spPr>
      </p:pic>
      <p:sp>
        <p:nvSpPr>
          <p:cNvPr id="22" name="Text Placeholder 3">
            <a:extLst>
              <a:ext uri="{FF2B5EF4-FFF2-40B4-BE49-F238E27FC236}">
                <a16:creationId xmlns:a16="http://schemas.microsoft.com/office/drawing/2014/main" id="{F198B059-4217-9140-B4C6-81C22CADF9D5}"/>
              </a:ext>
            </a:extLst>
          </p:cNvPr>
          <p:cNvSpPr>
            <a:spLocks noGrp="1"/>
          </p:cNvSpPr>
          <p:nvPr>
            <p:ph type="body" sz="half" idx="11" hasCustomPrompt="1"/>
          </p:nvPr>
        </p:nvSpPr>
        <p:spPr>
          <a:xfrm>
            <a:off x="1564750" y="6311933"/>
            <a:ext cx="9052560"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1920x1080</a:t>
            </a:r>
          </a:p>
        </p:txBody>
      </p:sp>
      <p:sp>
        <p:nvSpPr>
          <p:cNvPr id="12" name="Text Placeholder 13">
            <a:extLst>
              <a:ext uri="{FF2B5EF4-FFF2-40B4-BE49-F238E27FC236}">
                <a16:creationId xmlns:a16="http://schemas.microsoft.com/office/drawing/2014/main" id="{055A93A6-594E-F441-ADF9-4411DA0A7BFF}"/>
              </a:ext>
            </a:extLst>
          </p:cNvPr>
          <p:cNvSpPr>
            <a:spLocks noGrp="1"/>
          </p:cNvSpPr>
          <p:nvPr>
            <p:ph type="body" sz="quarter" idx="13"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DOOH</a:t>
            </a:r>
          </a:p>
        </p:txBody>
      </p:sp>
      <p:sp>
        <p:nvSpPr>
          <p:cNvPr id="13" name="Text Placeholder 9">
            <a:extLst>
              <a:ext uri="{FF2B5EF4-FFF2-40B4-BE49-F238E27FC236}">
                <a16:creationId xmlns:a16="http://schemas.microsoft.com/office/drawing/2014/main" id="{C2BAD2CF-30B0-4D46-B4C9-FF666E0DF3B3}"/>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TextBox 1">
            <a:extLst>
              <a:ext uri="{FF2B5EF4-FFF2-40B4-BE49-F238E27FC236}">
                <a16:creationId xmlns:a16="http://schemas.microsoft.com/office/drawing/2014/main" id="{C92600A7-5997-8DFD-76C6-3C9460665BAA}"/>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4" name="CONFIDENTIAL AND PROPRIETARY | DO NOT DISTRIBUTE | © 2022 GROUNDTRUTH">
            <a:extLst>
              <a:ext uri="{FF2B5EF4-FFF2-40B4-BE49-F238E27FC236}">
                <a16:creationId xmlns:a16="http://schemas.microsoft.com/office/drawing/2014/main" id="{C3D5A5C6-8512-A69E-EBD4-30F08F454E18}"/>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5" name="Picture 15" descr="Picture 15">
            <a:extLst>
              <a:ext uri="{FF2B5EF4-FFF2-40B4-BE49-F238E27FC236}">
                <a16:creationId xmlns:a16="http://schemas.microsoft.com/office/drawing/2014/main" id="{D927C576-B244-37BB-87FF-E3CE9DBDC218}"/>
              </a:ext>
            </a:extLst>
          </p:cNvPr>
          <p:cNvPicPr>
            <a:picLocks noChangeAspect="1"/>
          </p:cNvPicPr>
          <p:nvPr/>
        </p:nvPicPr>
        <p:blipFill>
          <a:blip r:embed="rId3"/>
          <a:stretch>
            <a:fillRect/>
          </a:stretch>
        </p:blipFill>
        <p:spPr>
          <a:xfrm>
            <a:off x="368282" y="6515492"/>
            <a:ext cx="130673" cy="171810"/>
          </a:xfrm>
          <a:prstGeom prst="rect">
            <a:avLst/>
          </a:prstGeom>
          <a:ln w="12700">
            <a:miter lim="400000"/>
          </a:ln>
        </p:spPr>
      </p:pic>
      <p:pic>
        <p:nvPicPr>
          <p:cNvPr id="6" name="Picture 5">
            <a:extLst>
              <a:ext uri="{FF2B5EF4-FFF2-40B4-BE49-F238E27FC236}">
                <a16:creationId xmlns:a16="http://schemas.microsoft.com/office/drawing/2014/main" id="{A307E636-4088-9C61-0B71-6E3A97F8C048}"/>
              </a:ext>
            </a:extLst>
          </p:cNvPr>
          <p:cNvPicPr>
            <a:picLocks noChangeAspect="1"/>
          </p:cNvPicPr>
          <p:nvPr userDrawn="1"/>
        </p:nvPicPr>
        <p:blipFill>
          <a:blip r:embed="rId4"/>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69439254-8B78-26FA-E9D1-D4CBA0004267}"/>
              </a:ext>
            </a:extLst>
          </p:cNvPr>
          <p:cNvSpPr>
            <a:spLocks noGrp="1"/>
          </p:cNvSpPr>
          <p:nvPr>
            <p:ph sz="quarter" idx="21" hasCustomPrompt="1"/>
          </p:nvPr>
        </p:nvSpPr>
        <p:spPr>
          <a:xfrm>
            <a:off x="3109584" y="1693602"/>
            <a:ext cx="5959260" cy="3354388"/>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2993915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7_devices_DOOH">
    <p:bg>
      <p:bgPr>
        <a:solidFill>
          <a:srgbClr val="FFFFFF"/>
        </a:solidFill>
        <a:effectLst/>
      </p:bgPr>
    </p:bg>
    <p:spTree>
      <p:nvGrpSpPr>
        <p:cNvPr id="1" name=""/>
        <p:cNvGrpSpPr/>
        <p:nvPr/>
      </p:nvGrpSpPr>
      <p:grpSpPr>
        <a:xfrm>
          <a:off x="0" y="0"/>
          <a:ext cx="0" cy="0"/>
          <a:chOff x="0" y="0"/>
          <a:chExt cx="0" cy="0"/>
        </a:xfrm>
      </p:grpSpPr>
      <p:pic>
        <p:nvPicPr>
          <p:cNvPr id="9" name="Picture 8" descr="A white rectangular object with black lines&#10;&#10;Description automatically generated">
            <a:extLst>
              <a:ext uri="{FF2B5EF4-FFF2-40B4-BE49-F238E27FC236}">
                <a16:creationId xmlns:a16="http://schemas.microsoft.com/office/drawing/2014/main" id="{76742078-BD73-DCB3-6F09-A1594BF6ED9E}"/>
              </a:ext>
            </a:extLst>
          </p:cNvPr>
          <p:cNvPicPr>
            <a:picLocks noChangeAspect="1"/>
          </p:cNvPicPr>
          <p:nvPr userDrawn="1"/>
        </p:nvPicPr>
        <p:blipFill>
          <a:blip r:embed="rId2"/>
          <a:stretch>
            <a:fillRect/>
          </a:stretch>
        </p:blipFill>
        <p:spPr>
          <a:xfrm>
            <a:off x="2220301" y="2200702"/>
            <a:ext cx="7772400" cy="3968998"/>
          </a:xfrm>
          <a:prstGeom prst="rect">
            <a:avLst/>
          </a:prstGeom>
        </p:spPr>
      </p:pic>
      <p:sp>
        <p:nvSpPr>
          <p:cNvPr id="22" name="Text Placeholder 3">
            <a:extLst>
              <a:ext uri="{FF2B5EF4-FFF2-40B4-BE49-F238E27FC236}">
                <a16:creationId xmlns:a16="http://schemas.microsoft.com/office/drawing/2014/main" id="{F198B059-4217-9140-B4C6-81C22CADF9D5}"/>
              </a:ext>
            </a:extLst>
          </p:cNvPr>
          <p:cNvSpPr>
            <a:spLocks noGrp="1"/>
          </p:cNvSpPr>
          <p:nvPr>
            <p:ph type="body" sz="half" idx="11" hasCustomPrompt="1"/>
          </p:nvPr>
        </p:nvSpPr>
        <p:spPr>
          <a:xfrm>
            <a:off x="1564750" y="6311933"/>
            <a:ext cx="9052560"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1400x400</a:t>
            </a:r>
          </a:p>
        </p:txBody>
      </p:sp>
      <p:sp>
        <p:nvSpPr>
          <p:cNvPr id="12" name="Text Placeholder 13">
            <a:extLst>
              <a:ext uri="{FF2B5EF4-FFF2-40B4-BE49-F238E27FC236}">
                <a16:creationId xmlns:a16="http://schemas.microsoft.com/office/drawing/2014/main" id="{055A93A6-594E-F441-ADF9-4411DA0A7BFF}"/>
              </a:ext>
            </a:extLst>
          </p:cNvPr>
          <p:cNvSpPr>
            <a:spLocks noGrp="1"/>
          </p:cNvSpPr>
          <p:nvPr>
            <p:ph type="body" sz="quarter" idx="13"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DOOH</a:t>
            </a:r>
          </a:p>
        </p:txBody>
      </p:sp>
      <p:sp>
        <p:nvSpPr>
          <p:cNvPr id="13" name="Text Placeholder 9">
            <a:extLst>
              <a:ext uri="{FF2B5EF4-FFF2-40B4-BE49-F238E27FC236}">
                <a16:creationId xmlns:a16="http://schemas.microsoft.com/office/drawing/2014/main" id="{C2BAD2CF-30B0-4D46-B4C9-FF666E0DF3B3}"/>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TextBox 1">
            <a:extLst>
              <a:ext uri="{FF2B5EF4-FFF2-40B4-BE49-F238E27FC236}">
                <a16:creationId xmlns:a16="http://schemas.microsoft.com/office/drawing/2014/main" id="{C92600A7-5997-8DFD-76C6-3C9460665BAA}"/>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4" name="CONFIDENTIAL AND PROPRIETARY | DO NOT DISTRIBUTE | © 2022 GROUNDTRUTH">
            <a:extLst>
              <a:ext uri="{FF2B5EF4-FFF2-40B4-BE49-F238E27FC236}">
                <a16:creationId xmlns:a16="http://schemas.microsoft.com/office/drawing/2014/main" id="{C3D5A5C6-8512-A69E-EBD4-30F08F454E18}"/>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5" name="Picture 15" descr="Picture 15">
            <a:extLst>
              <a:ext uri="{FF2B5EF4-FFF2-40B4-BE49-F238E27FC236}">
                <a16:creationId xmlns:a16="http://schemas.microsoft.com/office/drawing/2014/main" id="{D927C576-B244-37BB-87FF-E3CE9DBDC218}"/>
              </a:ext>
            </a:extLst>
          </p:cNvPr>
          <p:cNvPicPr>
            <a:picLocks noChangeAspect="1"/>
          </p:cNvPicPr>
          <p:nvPr/>
        </p:nvPicPr>
        <p:blipFill>
          <a:blip r:embed="rId3"/>
          <a:stretch>
            <a:fillRect/>
          </a:stretch>
        </p:blipFill>
        <p:spPr>
          <a:xfrm>
            <a:off x="368282" y="6515492"/>
            <a:ext cx="130673" cy="171810"/>
          </a:xfrm>
          <a:prstGeom prst="rect">
            <a:avLst/>
          </a:prstGeom>
          <a:ln w="12700">
            <a:miter lim="400000"/>
          </a:ln>
        </p:spPr>
      </p:pic>
      <p:pic>
        <p:nvPicPr>
          <p:cNvPr id="6" name="Picture 5">
            <a:extLst>
              <a:ext uri="{FF2B5EF4-FFF2-40B4-BE49-F238E27FC236}">
                <a16:creationId xmlns:a16="http://schemas.microsoft.com/office/drawing/2014/main" id="{A307E636-4088-9C61-0B71-6E3A97F8C048}"/>
              </a:ext>
            </a:extLst>
          </p:cNvPr>
          <p:cNvPicPr>
            <a:picLocks noChangeAspect="1"/>
          </p:cNvPicPr>
          <p:nvPr userDrawn="1"/>
        </p:nvPicPr>
        <p:blipFill>
          <a:blip r:embed="rId4"/>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69439254-8B78-26FA-E9D1-D4CBA0004267}"/>
              </a:ext>
            </a:extLst>
          </p:cNvPr>
          <p:cNvSpPr>
            <a:spLocks noGrp="1"/>
          </p:cNvSpPr>
          <p:nvPr>
            <p:ph sz="quarter" idx="21" hasCustomPrompt="1"/>
          </p:nvPr>
        </p:nvSpPr>
        <p:spPr>
          <a:xfrm>
            <a:off x="2361157" y="2363190"/>
            <a:ext cx="7257856" cy="2052235"/>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642185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8_devices_DOOH">
    <p:bg>
      <p:bgPr>
        <a:solidFill>
          <a:srgbClr val="FFFFFF"/>
        </a:solidFill>
        <a:effectLst/>
      </p:bgPr>
    </p:bg>
    <p:spTree>
      <p:nvGrpSpPr>
        <p:cNvPr id="1" name=""/>
        <p:cNvGrpSpPr/>
        <p:nvPr/>
      </p:nvGrpSpPr>
      <p:grpSpPr>
        <a:xfrm>
          <a:off x="0" y="0"/>
          <a:ext cx="0" cy="0"/>
          <a:chOff x="0" y="0"/>
          <a:chExt cx="0" cy="0"/>
        </a:xfrm>
      </p:grpSpPr>
      <p:pic>
        <p:nvPicPr>
          <p:cNvPr id="3" name="Picture 2" descr="A computer monitor with a white screen&#10;&#10;Description automatically generated">
            <a:extLst>
              <a:ext uri="{FF2B5EF4-FFF2-40B4-BE49-F238E27FC236}">
                <a16:creationId xmlns:a16="http://schemas.microsoft.com/office/drawing/2014/main" id="{F38A8A77-B4C9-35F0-C4CF-4BE1F53089EB}"/>
              </a:ext>
            </a:extLst>
          </p:cNvPr>
          <p:cNvPicPr>
            <a:picLocks noChangeAspect="1"/>
          </p:cNvPicPr>
          <p:nvPr userDrawn="1"/>
        </p:nvPicPr>
        <p:blipFill>
          <a:blip r:embed="rId2"/>
          <a:stretch>
            <a:fillRect/>
          </a:stretch>
        </p:blipFill>
        <p:spPr>
          <a:xfrm>
            <a:off x="3550117" y="1204310"/>
            <a:ext cx="5091765" cy="5152516"/>
          </a:xfrm>
          <a:prstGeom prst="rect">
            <a:avLst/>
          </a:prstGeom>
        </p:spPr>
      </p:pic>
      <p:sp>
        <p:nvSpPr>
          <p:cNvPr id="22" name="Text Placeholder 3">
            <a:extLst>
              <a:ext uri="{FF2B5EF4-FFF2-40B4-BE49-F238E27FC236}">
                <a16:creationId xmlns:a16="http://schemas.microsoft.com/office/drawing/2014/main" id="{F198B059-4217-9140-B4C6-81C22CADF9D5}"/>
              </a:ext>
            </a:extLst>
          </p:cNvPr>
          <p:cNvSpPr>
            <a:spLocks noGrp="1"/>
          </p:cNvSpPr>
          <p:nvPr>
            <p:ph type="body" sz="half" idx="11" hasCustomPrompt="1"/>
          </p:nvPr>
        </p:nvSpPr>
        <p:spPr>
          <a:xfrm>
            <a:off x="1564750" y="6311933"/>
            <a:ext cx="9052560"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1280x960</a:t>
            </a:r>
          </a:p>
        </p:txBody>
      </p:sp>
      <p:sp>
        <p:nvSpPr>
          <p:cNvPr id="12" name="Text Placeholder 13">
            <a:extLst>
              <a:ext uri="{FF2B5EF4-FFF2-40B4-BE49-F238E27FC236}">
                <a16:creationId xmlns:a16="http://schemas.microsoft.com/office/drawing/2014/main" id="{055A93A6-594E-F441-ADF9-4411DA0A7BFF}"/>
              </a:ext>
            </a:extLst>
          </p:cNvPr>
          <p:cNvSpPr>
            <a:spLocks noGrp="1"/>
          </p:cNvSpPr>
          <p:nvPr>
            <p:ph type="body" sz="quarter" idx="13"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DOOH</a:t>
            </a:r>
          </a:p>
        </p:txBody>
      </p:sp>
      <p:sp>
        <p:nvSpPr>
          <p:cNvPr id="13" name="Text Placeholder 9">
            <a:extLst>
              <a:ext uri="{FF2B5EF4-FFF2-40B4-BE49-F238E27FC236}">
                <a16:creationId xmlns:a16="http://schemas.microsoft.com/office/drawing/2014/main" id="{C2BAD2CF-30B0-4D46-B4C9-FF666E0DF3B3}"/>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TextBox 1">
            <a:extLst>
              <a:ext uri="{FF2B5EF4-FFF2-40B4-BE49-F238E27FC236}">
                <a16:creationId xmlns:a16="http://schemas.microsoft.com/office/drawing/2014/main" id="{C92600A7-5997-8DFD-76C6-3C9460665BAA}"/>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4" name="CONFIDENTIAL AND PROPRIETARY | DO NOT DISTRIBUTE | © 2022 GROUNDTRUTH">
            <a:extLst>
              <a:ext uri="{FF2B5EF4-FFF2-40B4-BE49-F238E27FC236}">
                <a16:creationId xmlns:a16="http://schemas.microsoft.com/office/drawing/2014/main" id="{C3D5A5C6-8512-A69E-EBD4-30F08F454E18}"/>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5" name="Picture 15" descr="Picture 15">
            <a:extLst>
              <a:ext uri="{FF2B5EF4-FFF2-40B4-BE49-F238E27FC236}">
                <a16:creationId xmlns:a16="http://schemas.microsoft.com/office/drawing/2014/main" id="{D927C576-B244-37BB-87FF-E3CE9DBDC218}"/>
              </a:ext>
            </a:extLst>
          </p:cNvPr>
          <p:cNvPicPr>
            <a:picLocks noChangeAspect="1"/>
          </p:cNvPicPr>
          <p:nvPr/>
        </p:nvPicPr>
        <p:blipFill>
          <a:blip r:embed="rId3"/>
          <a:stretch>
            <a:fillRect/>
          </a:stretch>
        </p:blipFill>
        <p:spPr>
          <a:xfrm>
            <a:off x="368282" y="6515492"/>
            <a:ext cx="130673" cy="171810"/>
          </a:xfrm>
          <a:prstGeom prst="rect">
            <a:avLst/>
          </a:prstGeom>
          <a:ln w="12700">
            <a:miter lim="400000"/>
          </a:ln>
        </p:spPr>
      </p:pic>
      <p:pic>
        <p:nvPicPr>
          <p:cNvPr id="6" name="Picture 5">
            <a:extLst>
              <a:ext uri="{FF2B5EF4-FFF2-40B4-BE49-F238E27FC236}">
                <a16:creationId xmlns:a16="http://schemas.microsoft.com/office/drawing/2014/main" id="{A307E636-4088-9C61-0B71-6E3A97F8C048}"/>
              </a:ext>
            </a:extLst>
          </p:cNvPr>
          <p:cNvPicPr>
            <a:picLocks noChangeAspect="1"/>
          </p:cNvPicPr>
          <p:nvPr userDrawn="1"/>
        </p:nvPicPr>
        <p:blipFill>
          <a:blip r:embed="rId4"/>
          <a:stretch>
            <a:fillRect/>
          </a:stretch>
        </p:blipFill>
        <p:spPr>
          <a:xfrm rot="5400000">
            <a:off x="-3306229" y="3299880"/>
            <a:ext cx="6858003" cy="245544"/>
          </a:xfrm>
          <a:prstGeom prst="rect">
            <a:avLst/>
          </a:prstGeom>
        </p:spPr>
      </p:pic>
      <p:sp>
        <p:nvSpPr>
          <p:cNvPr id="7" name="Content Placeholder 10">
            <a:extLst>
              <a:ext uri="{FF2B5EF4-FFF2-40B4-BE49-F238E27FC236}">
                <a16:creationId xmlns:a16="http://schemas.microsoft.com/office/drawing/2014/main" id="{69439254-8B78-26FA-E9D1-D4CBA0004267}"/>
              </a:ext>
            </a:extLst>
          </p:cNvPr>
          <p:cNvSpPr>
            <a:spLocks noGrp="1"/>
          </p:cNvSpPr>
          <p:nvPr>
            <p:ph sz="quarter" idx="21" hasCustomPrompt="1"/>
          </p:nvPr>
        </p:nvSpPr>
        <p:spPr>
          <a:xfrm>
            <a:off x="3667539" y="1351113"/>
            <a:ext cx="4740965" cy="3545352"/>
          </a:xfrm>
          <a:prstGeom prst="rect">
            <a:avLst/>
          </a:prstGeom>
        </p:spPr>
        <p:txBody>
          <a:bodyPr/>
          <a:lstStyle>
            <a:lvl1pPr marL="0" indent="0" algn="ctr">
              <a:buNone/>
              <a:defRPr sz="2400" b="1">
                <a:latin typeface="Roboto" panose="02000000000000000000" pitchFamily="2" charset="0"/>
                <a:ea typeface="Roboto" panose="02000000000000000000" pitchFamily="2" charset="0"/>
              </a:defRPr>
            </a:lvl1pPr>
          </a:lstStyle>
          <a:p>
            <a:pPr lvl="0"/>
            <a:r>
              <a:rPr lang="en-US" dirty="0"/>
              <a:t>Insert here</a:t>
            </a:r>
          </a:p>
        </p:txBody>
      </p:sp>
    </p:spTree>
    <p:extLst>
      <p:ext uri="{BB962C8B-B14F-4D97-AF65-F5344CB8AC3E}">
        <p14:creationId xmlns:p14="http://schemas.microsoft.com/office/powerpoint/2010/main" val="2198639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4_devices_ABDM">
    <p:bg>
      <p:bgPr>
        <a:solidFill>
          <a:srgbClr val="FFFFFF"/>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ACD378D5-8A21-BF4E-41DA-A21372E107B4}"/>
              </a:ext>
            </a:extLst>
          </p:cNvPr>
          <p:cNvSpPr>
            <a:spLocks noGrp="1"/>
          </p:cNvSpPr>
          <p:nvPr>
            <p:ph type="pic" idx="14"/>
          </p:nvPr>
        </p:nvSpPr>
        <p:spPr>
          <a:xfrm rot="21377470">
            <a:off x="930687" y="1924574"/>
            <a:ext cx="5486400" cy="4078224"/>
          </a:xfrm>
          <a:prstGeom prst="rect">
            <a:avLst/>
          </a:prstGeom>
          <a:solidFill>
            <a:srgbClr val="FFFFFF"/>
          </a:solidFill>
          <a:ln>
            <a:solidFill>
              <a:schemeClr val="bg1">
                <a:lumMod val="50000"/>
              </a:schemeClr>
            </a:solidFill>
          </a:ln>
        </p:spPr>
        <p:txBody>
          <a:bodyPr/>
          <a:lstStyle>
            <a:lvl1pPr marL="0" indent="0">
              <a:buNone/>
              <a:defRPr sz="3200" b="1" i="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Picture Placeholder 2">
            <a:extLst>
              <a:ext uri="{FF2B5EF4-FFF2-40B4-BE49-F238E27FC236}">
                <a16:creationId xmlns:a16="http://schemas.microsoft.com/office/drawing/2014/main" id="{7707AF9F-5937-1C2F-E5EA-ED2FA76167C0}"/>
              </a:ext>
            </a:extLst>
          </p:cNvPr>
          <p:cNvSpPr>
            <a:spLocks noGrp="1"/>
          </p:cNvSpPr>
          <p:nvPr>
            <p:ph type="pic" idx="15"/>
          </p:nvPr>
        </p:nvSpPr>
        <p:spPr>
          <a:xfrm rot="606813">
            <a:off x="5702680" y="1897250"/>
            <a:ext cx="5486400" cy="4078224"/>
          </a:xfrm>
          <a:prstGeom prst="rect">
            <a:avLst/>
          </a:prstGeom>
          <a:solidFill>
            <a:srgbClr val="FFFFFF"/>
          </a:solidFill>
          <a:ln>
            <a:solidFill>
              <a:schemeClr val="bg1">
                <a:lumMod val="50000"/>
              </a:schemeClr>
            </a:solidFill>
          </a:ln>
        </p:spPr>
        <p:txBody>
          <a:bodyPr/>
          <a:lstStyle>
            <a:lvl1pPr marL="0" indent="0">
              <a:buNone/>
              <a:defRPr sz="3200" b="1" i="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Text Placeholder 3">
            <a:extLst>
              <a:ext uri="{FF2B5EF4-FFF2-40B4-BE49-F238E27FC236}">
                <a16:creationId xmlns:a16="http://schemas.microsoft.com/office/drawing/2014/main" id="{F198B059-4217-9140-B4C6-81C22CADF9D5}"/>
              </a:ext>
            </a:extLst>
          </p:cNvPr>
          <p:cNvSpPr>
            <a:spLocks noGrp="1"/>
          </p:cNvSpPr>
          <p:nvPr>
            <p:ph type="body" sz="half" idx="11" hasCustomPrompt="1"/>
          </p:nvPr>
        </p:nvSpPr>
        <p:spPr>
          <a:xfrm>
            <a:off x="1564750" y="6311933"/>
            <a:ext cx="9052560" cy="338328"/>
          </a:xfrm>
          <a:prstGeom prst="rect">
            <a:avLst/>
          </a:prstGeom>
        </p:spPr>
        <p:txBody>
          <a:bodyPr/>
          <a:lstStyle>
            <a:lvl1pPr marL="0" indent="0" algn="ctr">
              <a:buNone/>
              <a:defRPr sz="12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Description text</a:t>
            </a:r>
          </a:p>
        </p:txBody>
      </p:sp>
      <p:sp>
        <p:nvSpPr>
          <p:cNvPr id="12" name="Text Placeholder 13">
            <a:extLst>
              <a:ext uri="{FF2B5EF4-FFF2-40B4-BE49-F238E27FC236}">
                <a16:creationId xmlns:a16="http://schemas.microsoft.com/office/drawing/2014/main" id="{055A93A6-594E-F441-ADF9-4411DA0A7BFF}"/>
              </a:ext>
            </a:extLst>
          </p:cNvPr>
          <p:cNvSpPr>
            <a:spLocks noGrp="1"/>
          </p:cNvSpPr>
          <p:nvPr>
            <p:ph type="body" sz="quarter" idx="13" hasCustomPrompt="1"/>
          </p:nvPr>
        </p:nvSpPr>
        <p:spPr>
          <a:xfrm>
            <a:off x="626966" y="624722"/>
            <a:ext cx="10942182" cy="579588"/>
          </a:xfrm>
          <a:prstGeom prst="rect">
            <a:avLst/>
          </a:prstGeom>
        </p:spPr>
        <p:txBody>
          <a:bodyPr/>
          <a:lstStyle>
            <a:lvl1pPr marL="0" indent="0">
              <a:buNone/>
              <a:defRPr sz="2800" b="1" i="0">
                <a:solidFill>
                  <a:srgbClr val="151E24"/>
                </a:solidFill>
                <a:latin typeface="Roboto" panose="02000000000000000000" pitchFamily="2" charset="0"/>
              </a:defRPr>
            </a:lvl1pPr>
          </a:lstStyle>
          <a:p>
            <a:pPr lvl="0"/>
            <a:r>
              <a:rPr lang="en-US" dirty="0"/>
              <a:t>Audience-Based Direct Mail</a:t>
            </a:r>
          </a:p>
        </p:txBody>
      </p:sp>
      <p:sp>
        <p:nvSpPr>
          <p:cNvPr id="13" name="Text Placeholder 9">
            <a:extLst>
              <a:ext uri="{FF2B5EF4-FFF2-40B4-BE49-F238E27FC236}">
                <a16:creationId xmlns:a16="http://schemas.microsoft.com/office/drawing/2014/main" id="{C2BAD2CF-30B0-4D46-B4C9-FF666E0DF3B3}"/>
              </a:ext>
            </a:extLst>
          </p:cNvPr>
          <p:cNvSpPr>
            <a:spLocks noGrp="1"/>
          </p:cNvSpPr>
          <p:nvPr>
            <p:ph type="body" sz="quarter" idx="10" hasCustomPrompt="1"/>
          </p:nvPr>
        </p:nvSpPr>
        <p:spPr>
          <a:xfrm>
            <a:off x="626966" y="1220874"/>
            <a:ext cx="10366616" cy="394566"/>
          </a:xfrm>
          <a:prstGeom prst="rect">
            <a:avLst/>
          </a:prstGeom>
        </p:spPr>
        <p:txBody>
          <a:bodyPr/>
          <a:lstStyle>
            <a:lvl1pPr marL="0" indent="0">
              <a:buNone/>
              <a:defRPr sz="1400" b="1" i="0">
                <a:solidFill>
                  <a:srgbClr val="151E24"/>
                </a:solidFill>
                <a:latin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p:txBody>
      </p:sp>
      <p:sp>
        <p:nvSpPr>
          <p:cNvPr id="2" name="TextBox 1">
            <a:extLst>
              <a:ext uri="{FF2B5EF4-FFF2-40B4-BE49-F238E27FC236}">
                <a16:creationId xmlns:a16="http://schemas.microsoft.com/office/drawing/2014/main" id="{C92600A7-5997-8DFD-76C6-3C9460665BAA}"/>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4" name="CONFIDENTIAL AND PROPRIETARY | DO NOT DISTRIBUTE | © 2022 GROUNDTRUTH">
            <a:extLst>
              <a:ext uri="{FF2B5EF4-FFF2-40B4-BE49-F238E27FC236}">
                <a16:creationId xmlns:a16="http://schemas.microsoft.com/office/drawing/2014/main" id="{C3D5A5C6-8512-A69E-EBD4-30F08F454E18}"/>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5" name="Picture 15" descr="Picture 15">
            <a:extLst>
              <a:ext uri="{FF2B5EF4-FFF2-40B4-BE49-F238E27FC236}">
                <a16:creationId xmlns:a16="http://schemas.microsoft.com/office/drawing/2014/main" id="{D927C576-B244-37BB-87FF-E3CE9DBDC21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11" name="Rectangle 10">
            <a:extLst>
              <a:ext uri="{FF2B5EF4-FFF2-40B4-BE49-F238E27FC236}">
                <a16:creationId xmlns:a16="http://schemas.microsoft.com/office/drawing/2014/main" id="{31C88984-07F4-45BE-5C61-F2871E9E0901}"/>
              </a:ext>
            </a:extLst>
          </p:cNvPr>
          <p:cNvSpPr/>
          <p:nvPr/>
        </p:nvSpPr>
        <p:spPr>
          <a:xfrm rot="614484">
            <a:off x="10758522" y="2661329"/>
            <a:ext cx="498247" cy="369328"/>
          </a:xfrm>
          <a:prstGeom prst="rect">
            <a:avLst/>
          </a:prstGeom>
          <a:solidFill>
            <a:schemeClr val="bg1"/>
          </a:solidFill>
          <a:ln w="25400" cap="flat">
            <a:solidFill>
              <a:schemeClr val="bg1">
                <a:lumMod val="8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sp>
        <p:nvSpPr>
          <p:cNvPr id="14" name="Rectangle 13">
            <a:extLst>
              <a:ext uri="{FF2B5EF4-FFF2-40B4-BE49-F238E27FC236}">
                <a16:creationId xmlns:a16="http://schemas.microsoft.com/office/drawing/2014/main" id="{0DA0A904-A42A-1751-7319-18C79F573F3B}"/>
              </a:ext>
            </a:extLst>
          </p:cNvPr>
          <p:cNvSpPr/>
          <p:nvPr/>
        </p:nvSpPr>
        <p:spPr>
          <a:xfrm rot="636235">
            <a:off x="8426221" y="5225104"/>
            <a:ext cx="2357534" cy="369328"/>
          </a:xfrm>
          <a:prstGeom prst="rect">
            <a:avLst/>
          </a:prstGeom>
          <a:solidFill>
            <a:schemeClr val="bg1"/>
          </a:solidFill>
          <a:ln w="25400" cap="flat">
            <a:solidFill>
              <a:schemeClr val="bg1">
                <a:lumMod val="8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19252D"/>
              </a:solidFill>
              <a:effectLst/>
              <a:uFillTx/>
              <a:latin typeface="Roboto" panose="02000000000000000000" pitchFamily="2" charset="0"/>
              <a:ea typeface="+mn-ea"/>
              <a:cs typeface="+mn-cs"/>
              <a:sym typeface="Helvetica"/>
            </a:endParaRPr>
          </a:p>
        </p:txBody>
      </p:sp>
      <p:pic>
        <p:nvPicPr>
          <p:cNvPr id="8" name="Picture 7">
            <a:extLst>
              <a:ext uri="{FF2B5EF4-FFF2-40B4-BE49-F238E27FC236}">
                <a16:creationId xmlns:a16="http://schemas.microsoft.com/office/drawing/2014/main" id="{B5DA666F-E737-BD6D-E867-6F90AF88DE81}"/>
              </a:ext>
            </a:extLst>
          </p:cNvPr>
          <p:cNvPicPr>
            <a:picLocks noChangeAspect="1"/>
          </p:cNvPicPr>
          <p:nvPr userDrawn="1"/>
        </p:nvPicPr>
        <p:blipFill>
          <a:blip r:embed="rId3"/>
          <a:stretch>
            <a:fillRect/>
          </a:stretch>
        </p:blipFill>
        <p:spPr>
          <a:xfrm rot="5400000">
            <a:off x="-3306229" y="3299880"/>
            <a:ext cx="6858003" cy="245544"/>
          </a:xfrm>
          <a:prstGeom prst="rect">
            <a:avLst/>
          </a:prstGeom>
        </p:spPr>
      </p:pic>
    </p:spTree>
    <p:extLst>
      <p:ext uri="{BB962C8B-B14F-4D97-AF65-F5344CB8AC3E}">
        <p14:creationId xmlns:p14="http://schemas.microsoft.com/office/powerpoint/2010/main" val="3283282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slide-top-img">
  <p:cSld name="1_1-slide-top-img">
    <p:spTree>
      <p:nvGrpSpPr>
        <p:cNvPr id="1" name="Shape 51"/>
        <p:cNvGrpSpPr/>
        <p:nvPr/>
      </p:nvGrpSpPr>
      <p:grpSpPr>
        <a:xfrm>
          <a:off x="0" y="0"/>
          <a:ext cx="0" cy="0"/>
          <a:chOff x="0" y="0"/>
          <a:chExt cx="0" cy="0"/>
        </a:xfrm>
      </p:grpSpPr>
      <p:sp>
        <p:nvSpPr>
          <p:cNvPr id="52" name="Google Shape;52;p32"/>
          <p:cNvSpPr>
            <a:spLocks noGrp="1"/>
          </p:cNvSpPr>
          <p:nvPr>
            <p:ph type="pic" idx="2"/>
          </p:nvPr>
        </p:nvSpPr>
        <p:spPr>
          <a:xfrm>
            <a:off x="0" y="0"/>
            <a:ext cx="12192000" cy="4021015"/>
          </a:xfrm>
          <a:prstGeom prst="rect">
            <a:avLst/>
          </a:prstGeom>
          <a:solidFill>
            <a:schemeClr val="accent4"/>
          </a:solidFill>
          <a:ln>
            <a:noFill/>
          </a:ln>
        </p:spPr>
        <p:txBody>
          <a:bodyPr/>
          <a:lstStyle/>
          <a:p>
            <a:endParaRPr lang="en-US"/>
          </a:p>
        </p:txBody>
      </p:sp>
      <p:pic>
        <p:nvPicPr>
          <p:cNvPr id="53" name="Google Shape;53;p32" descr="Picture 15"/>
          <p:cNvPicPr preferRelativeResize="0"/>
          <p:nvPr/>
        </p:nvPicPr>
        <p:blipFill rotWithShape="1">
          <a:blip r:embed="rId2">
            <a:alphaModFix/>
          </a:blip>
          <a:srcRect/>
          <a:stretch/>
        </p:blipFill>
        <p:spPr>
          <a:xfrm>
            <a:off x="368282" y="6515492"/>
            <a:ext cx="130673" cy="171810"/>
          </a:xfrm>
          <a:prstGeom prst="rect">
            <a:avLst/>
          </a:prstGeom>
          <a:noFill/>
          <a:ln>
            <a:noFill/>
          </a:ln>
        </p:spPr>
      </p:pic>
      <p:sp>
        <p:nvSpPr>
          <p:cNvPr id="54" name="Google Shape;54;p32"/>
          <p:cNvSpPr txBox="1"/>
          <p:nvPr/>
        </p:nvSpPr>
        <p:spPr>
          <a:xfrm>
            <a:off x="11362203" y="6515492"/>
            <a:ext cx="53331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800" b="0" i="0" u="none" strike="noStrike" cap="none">
                <a:solidFill>
                  <a:schemeClr val="accent6"/>
                </a:solidFill>
                <a:latin typeface="Roboto"/>
                <a:ea typeface="Roboto"/>
                <a:cs typeface="Roboto"/>
                <a:sym typeface="Roboto"/>
              </a:rPr>
              <a:t>‹#›</a:t>
            </a:fld>
            <a:endParaRPr sz="800" b="0" i="0" u="none" strike="noStrike" cap="none">
              <a:solidFill>
                <a:schemeClr val="accent6"/>
              </a:solidFill>
              <a:latin typeface="Roboto"/>
              <a:ea typeface="Roboto"/>
              <a:cs typeface="Roboto"/>
              <a:sym typeface="Roboto"/>
            </a:endParaRPr>
          </a:p>
        </p:txBody>
      </p:sp>
      <p:sp>
        <p:nvSpPr>
          <p:cNvPr id="55" name="Google Shape;55;p32"/>
          <p:cNvSpPr txBox="1">
            <a:spLocks noGrp="1"/>
          </p:cNvSpPr>
          <p:nvPr>
            <p:ph type="body" idx="1"/>
          </p:nvPr>
        </p:nvSpPr>
        <p:spPr>
          <a:xfrm>
            <a:off x="615462" y="1331758"/>
            <a:ext cx="10961076" cy="3343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lt1"/>
              </a:buClr>
              <a:buSzPts val="1400"/>
              <a:buFont typeface="Noto Sans Symbols"/>
              <a:buNone/>
              <a:defRPr sz="1400" b="1" i="0" u="none" strike="noStrike" cap="none">
                <a:solidFill>
                  <a:schemeClr val="lt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venir"/>
                <a:ea typeface="Avenir"/>
                <a:cs typeface="Avenir"/>
                <a:sym typeface="Avenir"/>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venir"/>
                <a:ea typeface="Avenir"/>
                <a:cs typeface="Avenir"/>
                <a:sym typeface="Avenir"/>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venir"/>
                <a:ea typeface="Avenir"/>
                <a:cs typeface="Avenir"/>
                <a:sym typeface="Avenir"/>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2"/>
          <p:cNvSpPr txBox="1">
            <a:spLocks noGrp="1"/>
          </p:cNvSpPr>
          <p:nvPr>
            <p:ph type="title"/>
          </p:nvPr>
        </p:nvSpPr>
        <p:spPr>
          <a:xfrm>
            <a:off x="615462" y="571500"/>
            <a:ext cx="10961076" cy="7180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p:nvPr/>
        </p:nvSpPr>
        <p:spPr>
          <a:xfrm>
            <a:off x="7837140" y="6533446"/>
            <a:ext cx="3607333" cy="179536"/>
          </a:xfrm>
          <a:prstGeom prst="rect">
            <a:avLst/>
          </a:prstGeom>
          <a:noFill/>
          <a:ln>
            <a:noFill/>
          </a:ln>
        </p:spPr>
        <p:txBody>
          <a:bodyPr spcFirstLastPara="1" wrap="square" lIns="50800" tIns="50800" rIns="50800" bIns="50800" anchor="t" anchorCtr="0">
            <a:spAutoFit/>
          </a:bodyPr>
          <a:lstStyle/>
          <a:p>
            <a:pPr marL="0" marR="0" lvl="0" indent="0" algn="r" rtl="0">
              <a:spcBef>
                <a:spcPts val="0"/>
              </a:spcBef>
              <a:spcAft>
                <a:spcPts val="0"/>
              </a:spcAft>
              <a:buNone/>
            </a:pPr>
            <a:r>
              <a:rPr lang="en-US" sz="500" b="0" i="0" u="none" strike="noStrike" cap="none" dirty="0">
                <a:solidFill>
                  <a:schemeClr val="accent6"/>
                </a:solidFill>
                <a:latin typeface="Roboto"/>
                <a:ea typeface="Roboto"/>
                <a:cs typeface="Roboto"/>
                <a:sym typeface="Roboto"/>
              </a:rPr>
              <a:t>CONFIDENTIAL AND PROPRIETARY | DO NOT DISTRIBUTE | © GROUNDTRUTH</a:t>
            </a:r>
            <a:endParaRPr b="0" i="0" dirty="0">
              <a:latin typeface="Roboto" pitchFamily="2" charset="0"/>
              <a:ea typeface="Roboto" pitchFamily="2" charset="0"/>
            </a:endParaRPr>
          </a:p>
        </p:txBody>
      </p:sp>
    </p:spTree>
    <p:extLst>
      <p:ext uri="{BB962C8B-B14F-4D97-AF65-F5344CB8AC3E}">
        <p14:creationId xmlns:p14="http://schemas.microsoft.com/office/powerpoint/2010/main" val="1569470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_About Us">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54B59D3-006E-8708-6B5C-2D8BC3F65FC5}"/>
              </a:ext>
            </a:extLst>
          </p:cNvPr>
          <p:cNvSpPr/>
          <p:nvPr userDrawn="1"/>
        </p:nvSpPr>
        <p:spPr>
          <a:xfrm>
            <a:off x="0" y="0"/>
            <a:ext cx="12191999" cy="6244045"/>
          </a:xfrm>
          <a:prstGeom prst="roundRect">
            <a:avLst>
              <a:gd name="adj" fmla="val 0"/>
            </a:avLst>
          </a:prstGeom>
          <a:gradFill flip="none" rotWithShape="1">
            <a:gsLst>
              <a:gs pos="71000">
                <a:schemeClr val="accent4">
                  <a:alpha val="84873"/>
                </a:schemeClr>
              </a:gs>
              <a:gs pos="14000">
                <a:schemeClr val="accent1">
                  <a:alpha val="48000"/>
                </a:schemeClr>
              </a:gs>
              <a:gs pos="100000">
                <a:schemeClr val="accent2">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BA854F3-256B-40B7-272A-EEF62AC2EFF1}"/>
              </a:ext>
            </a:extLst>
          </p:cNvPr>
          <p:cNvSpPr/>
          <p:nvPr userDrawn="1"/>
        </p:nvSpPr>
        <p:spPr>
          <a:xfrm>
            <a:off x="3573121" y="-148045"/>
            <a:ext cx="9966116" cy="6244045"/>
          </a:xfrm>
          <a:prstGeom prst="ellipse">
            <a:avLst/>
          </a:prstGeom>
          <a:gradFill>
            <a:gsLst>
              <a:gs pos="0">
                <a:schemeClr val="accent1">
                  <a:alpha val="46000"/>
                </a:schemeClr>
              </a:gs>
              <a:gs pos="61000">
                <a:schemeClr val="accent2">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5" descr="Picture 15">
            <a:extLst>
              <a:ext uri="{FF2B5EF4-FFF2-40B4-BE49-F238E27FC236}">
                <a16:creationId xmlns:a16="http://schemas.microsoft.com/office/drawing/2014/main" id="{BAC9D0A7-CFB7-E5CE-0562-D56EEFA2DC49}"/>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9" name="TextBox 8">
            <a:extLst>
              <a:ext uri="{FF2B5EF4-FFF2-40B4-BE49-F238E27FC236}">
                <a16:creationId xmlns:a16="http://schemas.microsoft.com/office/drawing/2014/main" id="{53ED814B-723D-4E64-B7EF-FCCF24293E9F}"/>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10" name="CONFIDENTIAL AND PROPRIETARY | DO NOT DISTRIBUTE | © 2022 GROUNDTRUTH">
            <a:extLst>
              <a:ext uri="{FF2B5EF4-FFF2-40B4-BE49-F238E27FC236}">
                <a16:creationId xmlns:a16="http://schemas.microsoft.com/office/drawing/2014/main" id="{9289C44A-196B-1147-5EC2-6CDF9A721EB2}"/>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pic>
        <p:nvPicPr>
          <p:cNvPr id="20" name="Graphic 19">
            <a:extLst>
              <a:ext uri="{FF2B5EF4-FFF2-40B4-BE49-F238E27FC236}">
                <a16:creationId xmlns:a16="http://schemas.microsoft.com/office/drawing/2014/main" id="{97CBA3F7-E33B-60CF-DDCF-A23C7F4E15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5790" y="2124958"/>
            <a:ext cx="9520418" cy="2608083"/>
          </a:xfrm>
          <a:prstGeom prst="rect">
            <a:avLst/>
          </a:prstGeom>
        </p:spPr>
      </p:pic>
    </p:spTree>
    <p:extLst>
      <p:ext uri="{BB962C8B-B14F-4D97-AF65-F5344CB8AC3E}">
        <p14:creationId xmlns:p14="http://schemas.microsoft.com/office/powerpoint/2010/main" val="231966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slide-ima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9A228D2B-3AFB-82AC-619F-4A16E996AF8A}"/>
              </a:ext>
            </a:extLst>
          </p:cNvPr>
          <p:cNvSpPr/>
          <p:nvPr userDrawn="1"/>
        </p:nvSpPr>
        <p:spPr>
          <a:xfrm>
            <a:off x="8254030" y="0"/>
            <a:ext cx="3937972" cy="4868883"/>
          </a:xfrm>
          <a:custGeom>
            <a:avLst/>
            <a:gdLst>
              <a:gd name="connsiteX0" fmla="*/ 1481075 w 3937972"/>
              <a:gd name="connsiteY0" fmla="*/ 0 h 4868883"/>
              <a:gd name="connsiteX1" fmla="*/ 3937972 w 3937972"/>
              <a:gd name="connsiteY1" fmla="*/ 0 h 4868883"/>
              <a:gd name="connsiteX2" fmla="*/ 3937972 w 3937972"/>
              <a:gd name="connsiteY2" fmla="*/ 4204553 h 4868883"/>
              <a:gd name="connsiteX3" fmla="*/ 3367544 w 3937972"/>
              <a:gd name="connsiteY3" fmla="*/ 4650009 h 4868883"/>
              <a:gd name="connsiteX4" fmla="*/ 1917652 w 3937972"/>
              <a:gd name="connsiteY4" fmla="*/ 4471645 h 4868883"/>
              <a:gd name="connsiteX5" fmla="*/ 218875 w 3937972"/>
              <a:gd name="connsiteY5" fmla="*/ 2296275 h 4868883"/>
              <a:gd name="connsiteX6" fmla="*/ 397239 w 3937972"/>
              <a:gd name="connsiteY6" fmla="*/ 846383 h 4868883"/>
              <a:gd name="connsiteX7" fmla="*/ 1481075 w 3937972"/>
              <a:gd name="connsiteY7"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972" h="4868883">
                <a:moveTo>
                  <a:pt x="1481075" y="0"/>
                </a:moveTo>
                <a:lnTo>
                  <a:pt x="3937972" y="0"/>
                </a:lnTo>
                <a:lnTo>
                  <a:pt x="3937972" y="4204553"/>
                </a:lnTo>
                <a:lnTo>
                  <a:pt x="3367544" y="4650009"/>
                </a:lnTo>
                <a:cubicBezTo>
                  <a:pt x="2917914" y="5001131"/>
                  <a:pt x="2268775" y="4921275"/>
                  <a:pt x="1917652" y="4471645"/>
                </a:cubicBezTo>
                <a:lnTo>
                  <a:pt x="218875" y="2296275"/>
                </a:lnTo>
                <a:cubicBezTo>
                  <a:pt x="-132247" y="1846645"/>
                  <a:pt x="-52391" y="1197506"/>
                  <a:pt x="397239" y="846383"/>
                </a:cubicBezTo>
                <a:lnTo>
                  <a:pt x="1481075" y="0"/>
                </a:lnTo>
                <a:close/>
              </a:path>
            </a:pathLst>
          </a:custGeom>
          <a:gradFill>
            <a:gsLst>
              <a:gs pos="0">
                <a:schemeClr val="accent2">
                  <a:alpha val="8608"/>
                </a:schemeClr>
              </a:gs>
              <a:gs pos="64000">
                <a:schemeClr val="accent1">
                  <a:alpha val="28022"/>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5C861728-7AAB-3528-7C66-BBE86D35E1D3}"/>
              </a:ext>
            </a:extLst>
          </p:cNvPr>
          <p:cNvSpPr/>
          <p:nvPr userDrawn="1"/>
        </p:nvSpPr>
        <p:spPr>
          <a:xfrm>
            <a:off x="9578292" y="0"/>
            <a:ext cx="2631997" cy="5261131"/>
          </a:xfrm>
          <a:custGeom>
            <a:avLst/>
            <a:gdLst>
              <a:gd name="connsiteX0" fmla="*/ 1992420 w 2631997"/>
              <a:gd name="connsiteY0" fmla="*/ 0 h 5261131"/>
              <a:gd name="connsiteX1" fmla="*/ 2631997 w 2631997"/>
              <a:gd name="connsiteY1" fmla="*/ 0 h 5261131"/>
              <a:gd name="connsiteX2" fmla="*/ 2631997 w 2631997"/>
              <a:gd name="connsiteY2" fmla="*/ 5261131 h 5261131"/>
              <a:gd name="connsiteX3" fmla="*/ 2605659 w 2631997"/>
              <a:gd name="connsiteY3" fmla="*/ 5260424 h 5261131"/>
              <a:gd name="connsiteX4" fmla="*/ 1917653 w 2631997"/>
              <a:gd name="connsiteY4" fmla="*/ 4870960 h 5261131"/>
              <a:gd name="connsiteX5" fmla="*/ 218876 w 2631997"/>
              <a:gd name="connsiteY5" fmla="*/ 2695590 h 5261131"/>
              <a:gd name="connsiteX6" fmla="*/ 397240 w 2631997"/>
              <a:gd name="connsiteY6" fmla="*/ 1245698 h 5261131"/>
              <a:gd name="connsiteX7" fmla="*/ 1992420 w 2631997"/>
              <a:gd name="connsiteY7" fmla="*/ 0 h 52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997" h="5261131">
                <a:moveTo>
                  <a:pt x="1992420" y="0"/>
                </a:moveTo>
                <a:lnTo>
                  <a:pt x="2631997" y="0"/>
                </a:lnTo>
                <a:lnTo>
                  <a:pt x="2631997" y="5261131"/>
                </a:lnTo>
                <a:lnTo>
                  <a:pt x="2605659" y="5260424"/>
                </a:lnTo>
                <a:cubicBezTo>
                  <a:pt x="2343280" y="5228147"/>
                  <a:pt x="2093214" y="5095775"/>
                  <a:pt x="1917653" y="4870960"/>
                </a:cubicBezTo>
                <a:lnTo>
                  <a:pt x="218876" y="2695590"/>
                </a:lnTo>
                <a:cubicBezTo>
                  <a:pt x="-132248" y="2245961"/>
                  <a:pt x="-52391" y="1596821"/>
                  <a:pt x="397240" y="1245698"/>
                </a:cubicBezTo>
                <a:lnTo>
                  <a:pt x="1992420" y="0"/>
                </a:lnTo>
                <a:close/>
              </a:path>
            </a:pathLst>
          </a:custGeom>
          <a:gradFill>
            <a:gsLst>
              <a:gs pos="0">
                <a:schemeClr val="accent2">
                  <a:alpha val="19089"/>
                </a:schemeClr>
              </a:gs>
              <a:gs pos="64000">
                <a:schemeClr val="accent1">
                  <a:alpha val="66153"/>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15" descr="Picture 15">
            <a:extLst>
              <a:ext uri="{FF2B5EF4-FFF2-40B4-BE49-F238E27FC236}">
                <a16:creationId xmlns:a16="http://schemas.microsoft.com/office/drawing/2014/main" id="{3D468529-0FA4-534F-19D6-6248CAF39AA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6" name="TextBox 5">
            <a:extLst>
              <a:ext uri="{FF2B5EF4-FFF2-40B4-BE49-F238E27FC236}">
                <a16:creationId xmlns:a16="http://schemas.microsoft.com/office/drawing/2014/main" id="{F3F5BD5C-22C8-1950-750D-DEF9F75BA081}"/>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9" name="CONFIDENTIAL AND PROPRIETARY | DO NOT DISTRIBUTE | © 2022 GROUNDTRUTH">
            <a:extLst>
              <a:ext uri="{FF2B5EF4-FFF2-40B4-BE49-F238E27FC236}">
                <a16:creationId xmlns:a16="http://schemas.microsoft.com/office/drawing/2014/main" id="{3C8C956C-5A4A-AF55-C1BB-6DEAFF47413C}"/>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11" name="Text Placeholder 7">
            <a:extLst>
              <a:ext uri="{FF2B5EF4-FFF2-40B4-BE49-F238E27FC236}">
                <a16:creationId xmlns:a16="http://schemas.microsoft.com/office/drawing/2014/main" id="{6CED996B-6B00-5F8B-5EFF-A510B0F4D790}"/>
              </a:ext>
            </a:extLst>
          </p:cNvPr>
          <p:cNvSpPr>
            <a:spLocks noGrp="1"/>
          </p:cNvSpPr>
          <p:nvPr>
            <p:ph type="body" sz="quarter" idx="13"/>
          </p:nvPr>
        </p:nvSpPr>
        <p:spPr>
          <a:xfrm>
            <a:off x="615462" y="2430402"/>
            <a:ext cx="5067300" cy="3646488"/>
          </a:xfrm>
          <a:prstGeom prst="rect">
            <a:avLst/>
          </a:prstGeom>
        </p:spPr>
        <p:txBody>
          <a:bodyPr/>
          <a:lstStyle>
            <a:lvl1pPr>
              <a:lnSpc>
                <a:spcPct val="110000"/>
              </a:lnSpc>
              <a:spcAft>
                <a:spcPts val="600"/>
              </a:spcAft>
              <a:defRPr sz="1400" b="0" i="0">
                <a:latin typeface="Roboto" panose="02000000000000000000" pitchFamily="2" charset="0"/>
              </a:defRPr>
            </a:lvl1pPr>
            <a:lvl2pPr marL="685800" indent="-228600">
              <a:lnSpc>
                <a:spcPct val="110000"/>
              </a:lnSpc>
              <a:spcAft>
                <a:spcPts val="600"/>
              </a:spcAft>
              <a:buFont typeface="Courier New" panose="02070309020205020404" pitchFamily="49" charset="0"/>
              <a:buChar char="o"/>
              <a:defRPr sz="1400" b="0" i="0">
                <a:latin typeface="Roboto" panose="02000000000000000000" pitchFamily="2" charset="0"/>
              </a:defRPr>
            </a:lvl2pPr>
            <a:lvl3pPr marL="1143000" indent="-228600">
              <a:lnSpc>
                <a:spcPct val="110000"/>
              </a:lnSpc>
              <a:spcAft>
                <a:spcPts val="600"/>
              </a:spcAft>
              <a:buFont typeface="Arial" panose="020B0604020202020204" pitchFamily="34" charset="0"/>
              <a:buChar char="•"/>
              <a:defRPr sz="1400" b="0" i="0">
                <a:latin typeface="Roboto" panose="02000000000000000000" pitchFamily="2" charset="0"/>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2" name="Text Placeholder 7">
            <a:extLst>
              <a:ext uri="{FF2B5EF4-FFF2-40B4-BE49-F238E27FC236}">
                <a16:creationId xmlns:a16="http://schemas.microsoft.com/office/drawing/2014/main" id="{BE3C7000-A3B5-7EE3-A8EF-1644F1CA9383}"/>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3" name="Title 12">
            <a:extLst>
              <a:ext uri="{FF2B5EF4-FFF2-40B4-BE49-F238E27FC236}">
                <a16:creationId xmlns:a16="http://schemas.microsoft.com/office/drawing/2014/main" id="{D811F165-9979-7CE6-1907-F51691D43738}"/>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
        <p:nvSpPr>
          <p:cNvPr id="4" name="Picture Placeholder 6">
            <a:extLst>
              <a:ext uri="{FF2B5EF4-FFF2-40B4-BE49-F238E27FC236}">
                <a16:creationId xmlns:a16="http://schemas.microsoft.com/office/drawing/2014/main" id="{B392AA63-7795-E624-0FC3-4271154252C3}"/>
              </a:ext>
            </a:extLst>
          </p:cNvPr>
          <p:cNvSpPr>
            <a:spLocks noGrp="1"/>
          </p:cNvSpPr>
          <p:nvPr>
            <p:ph type="pic" sz="quarter" idx="14"/>
          </p:nvPr>
        </p:nvSpPr>
        <p:spPr>
          <a:xfrm>
            <a:off x="6277212" y="2430402"/>
            <a:ext cx="5299326" cy="3646488"/>
          </a:xfrm>
          <a:prstGeom prst="roundRect">
            <a:avLst>
              <a:gd name="adj" fmla="val 7168"/>
            </a:avLst>
          </a:prstGeom>
          <a:solidFill>
            <a:schemeClr val="accent4"/>
          </a:soli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23B64C27-8051-0633-7D59-DED8454A73C9}"/>
              </a:ext>
            </a:extLst>
          </p:cNvPr>
          <p:cNvPicPr>
            <a:picLocks noChangeAspect="1"/>
          </p:cNvPicPr>
          <p:nvPr userDrawn="1"/>
        </p:nvPicPr>
        <p:blipFill>
          <a:blip r:embed="rId3"/>
          <a:stretch>
            <a:fillRect/>
          </a:stretch>
        </p:blipFill>
        <p:spPr>
          <a:xfrm>
            <a:off x="0" y="6674638"/>
            <a:ext cx="12192000" cy="215445"/>
          </a:xfrm>
          <a:prstGeom prst="rect">
            <a:avLst/>
          </a:prstGeom>
        </p:spPr>
      </p:pic>
    </p:spTree>
    <p:extLst>
      <p:ext uri="{BB962C8B-B14F-4D97-AF65-F5344CB8AC3E}">
        <p14:creationId xmlns:p14="http://schemas.microsoft.com/office/powerpoint/2010/main" val="3020623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slide-2co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3B23-F33D-9EA4-D8ED-7B5C6EE14692}"/>
              </a:ext>
            </a:extLst>
          </p:cNvPr>
          <p:cNvSpPr/>
          <p:nvPr userDrawn="1"/>
        </p:nvSpPr>
        <p:spPr>
          <a:xfrm>
            <a:off x="0" y="2030614"/>
            <a:ext cx="6096000" cy="42558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5" name="Rectangle 4">
            <a:extLst>
              <a:ext uri="{FF2B5EF4-FFF2-40B4-BE49-F238E27FC236}">
                <a16:creationId xmlns:a16="http://schemas.microsoft.com/office/drawing/2014/main" id="{4E56E757-8164-D5C3-8F8F-7B1355C3F087}"/>
              </a:ext>
            </a:extLst>
          </p:cNvPr>
          <p:cNvSpPr/>
          <p:nvPr userDrawn="1"/>
        </p:nvSpPr>
        <p:spPr>
          <a:xfrm>
            <a:off x="6096000" y="2030614"/>
            <a:ext cx="6096000" cy="4255886"/>
          </a:xfrm>
          <a:prstGeom prst="rect">
            <a:avLst/>
          </a:prstGeom>
          <a:gradFill flip="none" rotWithShape="1">
            <a:gsLst>
              <a:gs pos="0">
                <a:schemeClr val="tx2"/>
              </a:gs>
              <a:gs pos="100000">
                <a:schemeClr val="accent2">
                  <a:alpha val="49000"/>
                </a:schemeClr>
              </a:gs>
              <a:gs pos="49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pic>
        <p:nvPicPr>
          <p:cNvPr id="3" name="Picture 15" descr="Picture 15">
            <a:extLst>
              <a:ext uri="{FF2B5EF4-FFF2-40B4-BE49-F238E27FC236}">
                <a16:creationId xmlns:a16="http://schemas.microsoft.com/office/drawing/2014/main" id="{3D468529-0FA4-534F-19D6-6248CAF39AA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6" name="TextBox 5">
            <a:extLst>
              <a:ext uri="{FF2B5EF4-FFF2-40B4-BE49-F238E27FC236}">
                <a16:creationId xmlns:a16="http://schemas.microsoft.com/office/drawing/2014/main" id="{F3F5BD5C-22C8-1950-750D-DEF9F75BA081}"/>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9" name="CONFIDENTIAL AND PROPRIETARY | DO NOT DISTRIBUTE | © 2022 GROUNDTRUTH">
            <a:extLst>
              <a:ext uri="{FF2B5EF4-FFF2-40B4-BE49-F238E27FC236}">
                <a16:creationId xmlns:a16="http://schemas.microsoft.com/office/drawing/2014/main" id="{3C8C956C-5A4A-AF55-C1BB-6DEAFF47413C}"/>
              </a:ext>
            </a:extLst>
          </p:cNvPr>
          <p:cNvSpPr txBox="1"/>
          <p:nvPr/>
        </p:nvSpPr>
        <p:spPr>
          <a:xfrm>
            <a:off x="7837140" y="6533446"/>
            <a:ext cx="3607333" cy="17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11" name="Text Placeholder 7">
            <a:extLst>
              <a:ext uri="{FF2B5EF4-FFF2-40B4-BE49-F238E27FC236}">
                <a16:creationId xmlns:a16="http://schemas.microsoft.com/office/drawing/2014/main" id="{6CED996B-6B00-5F8B-5EFF-A510B0F4D790}"/>
              </a:ext>
            </a:extLst>
          </p:cNvPr>
          <p:cNvSpPr>
            <a:spLocks noGrp="1"/>
          </p:cNvSpPr>
          <p:nvPr>
            <p:ph type="body" sz="quarter" idx="13"/>
          </p:nvPr>
        </p:nvSpPr>
        <p:spPr>
          <a:xfrm>
            <a:off x="615462" y="2430402"/>
            <a:ext cx="5067300" cy="3646488"/>
          </a:xfrm>
          <a:prstGeom prst="rect">
            <a:avLst/>
          </a:prstGeom>
        </p:spPr>
        <p:txBody>
          <a:bodyPr/>
          <a:lstStyle>
            <a:lvl1pPr>
              <a:lnSpc>
                <a:spcPct val="110000"/>
              </a:lnSpc>
              <a:spcAft>
                <a:spcPts val="600"/>
              </a:spcAft>
              <a:defRPr sz="1400" b="0" i="0">
                <a:latin typeface="Roboto" panose="02000000000000000000" pitchFamily="2" charset="0"/>
              </a:defRPr>
            </a:lvl1pPr>
            <a:lvl2pPr marL="685800" indent="-228600">
              <a:lnSpc>
                <a:spcPct val="110000"/>
              </a:lnSpc>
              <a:spcAft>
                <a:spcPts val="600"/>
              </a:spcAft>
              <a:buFont typeface="Courier New" panose="02070309020205020404" pitchFamily="49" charset="0"/>
              <a:buChar char="o"/>
              <a:defRPr sz="1400" b="0" i="0">
                <a:latin typeface="Roboto" panose="02000000000000000000" pitchFamily="2" charset="0"/>
              </a:defRPr>
            </a:lvl2pPr>
            <a:lvl3pPr marL="1143000" indent="-228600">
              <a:lnSpc>
                <a:spcPct val="110000"/>
              </a:lnSpc>
              <a:spcAft>
                <a:spcPts val="600"/>
              </a:spcAft>
              <a:buFont typeface="Arial" panose="020B0604020202020204" pitchFamily="34" charset="0"/>
              <a:buChar char="•"/>
              <a:defRPr sz="1400" b="0" i="0">
                <a:latin typeface="Roboto" panose="02000000000000000000" pitchFamily="2" charset="0"/>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2" name="Text Placeholder 7">
            <a:extLst>
              <a:ext uri="{FF2B5EF4-FFF2-40B4-BE49-F238E27FC236}">
                <a16:creationId xmlns:a16="http://schemas.microsoft.com/office/drawing/2014/main" id="{BE3C7000-A3B5-7EE3-A8EF-1644F1CA9383}"/>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3" name="Title 12">
            <a:extLst>
              <a:ext uri="{FF2B5EF4-FFF2-40B4-BE49-F238E27FC236}">
                <a16:creationId xmlns:a16="http://schemas.microsoft.com/office/drawing/2014/main" id="{D811F165-9979-7CE6-1907-F51691D43738}"/>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
        <p:nvSpPr>
          <p:cNvPr id="7" name="Rounded Rectangle 6">
            <a:extLst>
              <a:ext uri="{FF2B5EF4-FFF2-40B4-BE49-F238E27FC236}">
                <a16:creationId xmlns:a16="http://schemas.microsoft.com/office/drawing/2014/main" id="{E653EB81-B77D-C9C8-E682-EEE39C03E917}"/>
              </a:ext>
            </a:extLst>
          </p:cNvPr>
          <p:cNvSpPr/>
          <p:nvPr userDrawn="1"/>
        </p:nvSpPr>
        <p:spPr>
          <a:xfrm>
            <a:off x="6736423" y="2430221"/>
            <a:ext cx="4815154" cy="3497069"/>
          </a:xfrm>
          <a:prstGeom prst="roundRect">
            <a:avLst>
              <a:gd name="adj" fmla="val 51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5" name="Text Placeholder 7">
            <a:extLst>
              <a:ext uri="{FF2B5EF4-FFF2-40B4-BE49-F238E27FC236}">
                <a16:creationId xmlns:a16="http://schemas.microsoft.com/office/drawing/2014/main" id="{9668B468-A102-ABDA-0CA2-63C5194C46EA}"/>
              </a:ext>
            </a:extLst>
          </p:cNvPr>
          <p:cNvSpPr>
            <a:spLocks noGrp="1"/>
          </p:cNvSpPr>
          <p:nvPr>
            <p:ph type="body" sz="quarter" idx="14"/>
          </p:nvPr>
        </p:nvSpPr>
        <p:spPr>
          <a:xfrm>
            <a:off x="7397086" y="3066736"/>
            <a:ext cx="3725840" cy="2183642"/>
          </a:xfrm>
          <a:prstGeom prst="rect">
            <a:avLst/>
          </a:prstGeom>
        </p:spPr>
        <p:txBody>
          <a:bodyPr/>
          <a:lstStyle>
            <a:lvl1pPr>
              <a:lnSpc>
                <a:spcPct val="110000"/>
              </a:lnSpc>
              <a:spcAft>
                <a:spcPts val="600"/>
              </a:spcAft>
              <a:defRPr sz="1400" b="0" i="0">
                <a:latin typeface="Roboto" panose="02000000000000000000" pitchFamily="2" charset="0"/>
              </a:defRPr>
            </a:lvl1pPr>
            <a:lvl2pPr marL="685800" indent="-228600">
              <a:lnSpc>
                <a:spcPct val="110000"/>
              </a:lnSpc>
              <a:spcAft>
                <a:spcPts val="600"/>
              </a:spcAft>
              <a:buFont typeface="Courier New" panose="02070309020205020404" pitchFamily="49" charset="0"/>
              <a:buChar char="o"/>
              <a:defRPr sz="1400" b="0" i="0">
                <a:latin typeface="Roboto" panose="02000000000000000000" pitchFamily="2" charset="0"/>
              </a:defRPr>
            </a:lvl2pPr>
            <a:lvl3pPr marL="1143000" indent="-228600">
              <a:lnSpc>
                <a:spcPct val="110000"/>
              </a:lnSpc>
              <a:spcAft>
                <a:spcPts val="600"/>
              </a:spcAft>
              <a:buFont typeface="Arial" panose="020B0604020202020204" pitchFamily="34" charset="0"/>
              <a:buChar char="•"/>
              <a:defRPr sz="1400" b="0" i="0">
                <a:latin typeface="Roboto" panose="02000000000000000000" pitchFamily="2" charset="0"/>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16433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slide-3col-icons">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EF84C65-D29B-1423-8D62-9EF90E533C17}"/>
              </a:ext>
            </a:extLst>
          </p:cNvPr>
          <p:cNvSpPr/>
          <p:nvPr userDrawn="1"/>
        </p:nvSpPr>
        <p:spPr>
          <a:xfrm>
            <a:off x="8254030" y="0"/>
            <a:ext cx="3937972" cy="4868883"/>
          </a:xfrm>
          <a:custGeom>
            <a:avLst/>
            <a:gdLst>
              <a:gd name="connsiteX0" fmla="*/ 1481075 w 3937972"/>
              <a:gd name="connsiteY0" fmla="*/ 0 h 4868883"/>
              <a:gd name="connsiteX1" fmla="*/ 3937972 w 3937972"/>
              <a:gd name="connsiteY1" fmla="*/ 0 h 4868883"/>
              <a:gd name="connsiteX2" fmla="*/ 3937972 w 3937972"/>
              <a:gd name="connsiteY2" fmla="*/ 4204553 h 4868883"/>
              <a:gd name="connsiteX3" fmla="*/ 3367544 w 3937972"/>
              <a:gd name="connsiteY3" fmla="*/ 4650009 h 4868883"/>
              <a:gd name="connsiteX4" fmla="*/ 1917652 w 3937972"/>
              <a:gd name="connsiteY4" fmla="*/ 4471645 h 4868883"/>
              <a:gd name="connsiteX5" fmla="*/ 218875 w 3937972"/>
              <a:gd name="connsiteY5" fmla="*/ 2296275 h 4868883"/>
              <a:gd name="connsiteX6" fmla="*/ 397239 w 3937972"/>
              <a:gd name="connsiteY6" fmla="*/ 846383 h 4868883"/>
              <a:gd name="connsiteX7" fmla="*/ 1481075 w 3937972"/>
              <a:gd name="connsiteY7"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972" h="4868883">
                <a:moveTo>
                  <a:pt x="1481075" y="0"/>
                </a:moveTo>
                <a:lnTo>
                  <a:pt x="3937972" y="0"/>
                </a:lnTo>
                <a:lnTo>
                  <a:pt x="3937972" y="4204553"/>
                </a:lnTo>
                <a:lnTo>
                  <a:pt x="3367544" y="4650009"/>
                </a:lnTo>
                <a:cubicBezTo>
                  <a:pt x="2917914" y="5001131"/>
                  <a:pt x="2268775" y="4921275"/>
                  <a:pt x="1917652" y="4471645"/>
                </a:cubicBezTo>
                <a:lnTo>
                  <a:pt x="218875" y="2296275"/>
                </a:lnTo>
                <a:cubicBezTo>
                  <a:pt x="-132247" y="1846645"/>
                  <a:pt x="-52391" y="1197506"/>
                  <a:pt x="397239" y="846383"/>
                </a:cubicBezTo>
                <a:lnTo>
                  <a:pt x="1481075" y="0"/>
                </a:lnTo>
                <a:close/>
              </a:path>
            </a:pathLst>
          </a:custGeom>
          <a:gradFill>
            <a:gsLst>
              <a:gs pos="0">
                <a:schemeClr val="accent2">
                  <a:alpha val="8608"/>
                </a:schemeClr>
              </a:gs>
              <a:gs pos="64000">
                <a:schemeClr val="accent1">
                  <a:alpha val="28022"/>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B994C39B-6239-DEAD-F624-D081D92C24F1}"/>
              </a:ext>
            </a:extLst>
          </p:cNvPr>
          <p:cNvSpPr/>
          <p:nvPr userDrawn="1"/>
        </p:nvSpPr>
        <p:spPr>
          <a:xfrm>
            <a:off x="9578292" y="0"/>
            <a:ext cx="2631997" cy="5261131"/>
          </a:xfrm>
          <a:custGeom>
            <a:avLst/>
            <a:gdLst>
              <a:gd name="connsiteX0" fmla="*/ 1992420 w 2631997"/>
              <a:gd name="connsiteY0" fmla="*/ 0 h 5261131"/>
              <a:gd name="connsiteX1" fmla="*/ 2631997 w 2631997"/>
              <a:gd name="connsiteY1" fmla="*/ 0 h 5261131"/>
              <a:gd name="connsiteX2" fmla="*/ 2631997 w 2631997"/>
              <a:gd name="connsiteY2" fmla="*/ 5261131 h 5261131"/>
              <a:gd name="connsiteX3" fmla="*/ 2605659 w 2631997"/>
              <a:gd name="connsiteY3" fmla="*/ 5260424 h 5261131"/>
              <a:gd name="connsiteX4" fmla="*/ 1917653 w 2631997"/>
              <a:gd name="connsiteY4" fmla="*/ 4870960 h 5261131"/>
              <a:gd name="connsiteX5" fmla="*/ 218876 w 2631997"/>
              <a:gd name="connsiteY5" fmla="*/ 2695590 h 5261131"/>
              <a:gd name="connsiteX6" fmla="*/ 397240 w 2631997"/>
              <a:gd name="connsiteY6" fmla="*/ 1245698 h 5261131"/>
              <a:gd name="connsiteX7" fmla="*/ 1992420 w 2631997"/>
              <a:gd name="connsiteY7" fmla="*/ 0 h 52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997" h="5261131">
                <a:moveTo>
                  <a:pt x="1992420" y="0"/>
                </a:moveTo>
                <a:lnTo>
                  <a:pt x="2631997" y="0"/>
                </a:lnTo>
                <a:lnTo>
                  <a:pt x="2631997" y="5261131"/>
                </a:lnTo>
                <a:lnTo>
                  <a:pt x="2605659" y="5260424"/>
                </a:lnTo>
                <a:cubicBezTo>
                  <a:pt x="2343280" y="5228147"/>
                  <a:pt x="2093214" y="5095775"/>
                  <a:pt x="1917653" y="4870960"/>
                </a:cubicBezTo>
                <a:lnTo>
                  <a:pt x="218876" y="2695590"/>
                </a:lnTo>
                <a:cubicBezTo>
                  <a:pt x="-132248" y="2245961"/>
                  <a:pt x="-52391" y="1596821"/>
                  <a:pt x="397240" y="1245698"/>
                </a:cubicBezTo>
                <a:lnTo>
                  <a:pt x="1992420" y="0"/>
                </a:lnTo>
                <a:close/>
              </a:path>
            </a:pathLst>
          </a:custGeom>
          <a:gradFill>
            <a:gsLst>
              <a:gs pos="0">
                <a:schemeClr val="accent2">
                  <a:alpha val="19089"/>
                </a:schemeClr>
              </a:gs>
              <a:gs pos="64000">
                <a:schemeClr val="accent1">
                  <a:alpha val="66153"/>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ounded Rectangle 8">
            <a:extLst>
              <a:ext uri="{FF2B5EF4-FFF2-40B4-BE49-F238E27FC236}">
                <a16:creationId xmlns:a16="http://schemas.microsoft.com/office/drawing/2014/main" id="{F8BA087F-D56C-B54F-C152-69725DF5BA83}"/>
              </a:ext>
            </a:extLst>
          </p:cNvPr>
          <p:cNvSpPr>
            <a:spLocks noGrp="1" noRot="1" noMove="1" noResize="1" noEditPoints="1" noAdjustHandles="1" noChangeArrowheads="1" noChangeShapeType="1"/>
          </p:cNvSpPr>
          <p:nvPr userDrawn="1"/>
        </p:nvSpPr>
        <p:spPr>
          <a:xfrm>
            <a:off x="4532362" y="2144587"/>
            <a:ext cx="3127239" cy="4158606"/>
          </a:xfrm>
          <a:prstGeom prst="roundRect">
            <a:avLst>
              <a:gd name="adj" fmla="val 10001"/>
            </a:avLst>
          </a:prstGeom>
          <a:solidFill>
            <a:schemeClr val="bg1"/>
          </a:solidFill>
          <a:ln w="19050">
            <a:solidFill>
              <a:schemeClr val="accent4"/>
            </a:solidFill>
          </a:ln>
          <a:effectLst>
            <a:outerShdw blurRad="340634"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D770E5CD-7E87-EF84-E821-9A2DA58A869D}"/>
              </a:ext>
            </a:extLst>
          </p:cNvPr>
          <p:cNvSpPr>
            <a:spLocks noGrp="1" noRot="1" noMove="1" noResize="1" noEditPoints="1" noAdjustHandles="1" noChangeArrowheads="1" noChangeShapeType="1"/>
          </p:cNvSpPr>
          <p:nvPr userDrawn="1"/>
        </p:nvSpPr>
        <p:spPr>
          <a:xfrm>
            <a:off x="1140877" y="2144587"/>
            <a:ext cx="3127239" cy="4158606"/>
          </a:xfrm>
          <a:prstGeom prst="roundRect">
            <a:avLst>
              <a:gd name="adj" fmla="val 10001"/>
            </a:avLst>
          </a:prstGeom>
          <a:solidFill>
            <a:schemeClr val="bg1"/>
          </a:solidFill>
          <a:ln w="19050">
            <a:solidFill>
              <a:schemeClr val="accent4"/>
            </a:solidFill>
          </a:ln>
          <a:effectLst>
            <a:outerShdw blurRad="340634"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37C23625-52A3-6F9D-11E9-E1B9FE6A65B8}"/>
              </a:ext>
            </a:extLst>
          </p:cNvPr>
          <p:cNvSpPr>
            <a:spLocks noGrp="1" noRot="1" noMove="1" noResize="1" noEditPoints="1" noAdjustHandles="1" noChangeArrowheads="1" noChangeShapeType="1"/>
          </p:cNvSpPr>
          <p:nvPr userDrawn="1"/>
        </p:nvSpPr>
        <p:spPr>
          <a:xfrm>
            <a:off x="7923884" y="2144587"/>
            <a:ext cx="3127239" cy="4158606"/>
          </a:xfrm>
          <a:prstGeom prst="roundRect">
            <a:avLst>
              <a:gd name="adj" fmla="val 10001"/>
            </a:avLst>
          </a:prstGeom>
          <a:solidFill>
            <a:schemeClr val="bg1"/>
          </a:solidFill>
          <a:ln w="19050">
            <a:solidFill>
              <a:schemeClr val="accent4"/>
            </a:solidFill>
          </a:ln>
          <a:effectLst>
            <a:outerShdw blurRad="340634"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15" descr="Picture 15">
            <a:extLst>
              <a:ext uri="{FF2B5EF4-FFF2-40B4-BE49-F238E27FC236}">
                <a16:creationId xmlns:a16="http://schemas.microsoft.com/office/drawing/2014/main" id="{3D468529-0FA4-534F-19D6-6248CAF39AA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36" name="TextBox 35">
            <a:extLst>
              <a:ext uri="{FF2B5EF4-FFF2-40B4-BE49-F238E27FC236}">
                <a16:creationId xmlns:a16="http://schemas.microsoft.com/office/drawing/2014/main" id="{7FF4419A-BBBC-CB61-51FE-87372CCF7896}"/>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15" name="Text Placeholder 10">
            <a:extLst>
              <a:ext uri="{FF2B5EF4-FFF2-40B4-BE49-F238E27FC236}">
                <a16:creationId xmlns:a16="http://schemas.microsoft.com/office/drawing/2014/main" id="{C07CADFB-3F5F-0233-3742-36EABD6C323A}"/>
              </a:ext>
            </a:extLst>
          </p:cNvPr>
          <p:cNvSpPr>
            <a:spLocks noGrp="1"/>
          </p:cNvSpPr>
          <p:nvPr>
            <p:ph type="body" sz="quarter" idx="12"/>
          </p:nvPr>
        </p:nvSpPr>
        <p:spPr>
          <a:xfrm>
            <a:off x="1430539" y="3808222"/>
            <a:ext cx="2558463" cy="1290914"/>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6" name="Text Placeholder 10">
            <a:extLst>
              <a:ext uri="{FF2B5EF4-FFF2-40B4-BE49-F238E27FC236}">
                <a16:creationId xmlns:a16="http://schemas.microsoft.com/office/drawing/2014/main" id="{CF315293-6AD0-5A5E-CA81-58F603DD6B45}"/>
              </a:ext>
            </a:extLst>
          </p:cNvPr>
          <p:cNvSpPr>
            <a:spLocks noGrp="1"/>
          </p:cNvSpPr>
          <p:nvPr>
            <p:ph type="body" sz="quarter" idx="20" hasCustomPrompt="1"/>
          </p:nvPr>
        </p:nvSpPr>
        <p:spPr>
          <a:xfrm>
            <a:off x="1430539" y="3426296"/>
            <a:ext cx="2558463" cy="292180"/>
          </a:xfrm>
          <a:prstGeom prst="rect">
            <a:avLst/>
          </a:prstGeom>
        </p:spPr>
        <p:txBody>
          <a:bodyPr/>
          <a:lstStyle>
            <a:lvl1pPr marL="0" indent="0" algn="ctr">
              <a:lnSpc>
                <a:spcPct val="110000"/>
              </a:lnSpc>
              <a:spcBef>
                <a:spcPts val="0"/>
              </a:spcBef>
              <a:spcAft>
                <a:spcPts val="600"/>
              </a:spcAft>
              <a:buNone/>
              <a:defRPr sz="1400" b="1" i="0">
                <a:solidFill>
                  <a:schemeClr val="tx1"/>
                </a:solidFill>
                <a:latin typeface="Roboto" panose="02000000000000000000" pitchFamily="2" charset="0"/>
              </a:defRPr>
            </a:lvl1pPr>
          </a:lstStyle>
          <a:p>
            <a:pPr lvl="0"/>
            <a:r>
              <a:rPr lang="en-US" dirty="0"/>
              <a:t>Subject</a:t>
            </a:r>
          </a:p>
        </p:txBody>
      </p:sp>
      <p:sp>
        <p:nvSpPr>
          <p:cNvPr id="17" name="Text Placeholder 10">
            <a:extLst>
              <a:ext uri="{FF2B5EF4-FFF2-40B4-BE49-F238E27FC236}">
                <a16:creationId xmlns:a16="http://schemas.microsoft.com/office/drawing/2014/main" id="{2CC75533-AC78-7FB2-C194-6573877F58F9}"/>
              </a:ext>
            </a:extLst>
          </p:cNvPr>
          <p:cNvSpPr>
            <a:spLocks noGrp="1"/>
          </p:cNvSpPr>
          <p:nvPr>
            <p:ph type="body" sz="quarter" idx="21" hasCustomPrompt="1"/>
          </p:nvPr>
        </p:nvSpPr>
        <p:spPr>
          <a:xfrm>
            <a:off x="4816769" y="3426296"/>
            <a:ext cx="2558463" cy="292180"/>
          </a:xfrm>
          <a:prstGeom prst="rect">
            <a:avLst/>
          </a:prstGeom>
        </p:spPr>
        <p:txBody>
          <a:bodyPr/>
          <a:lstStyle>
            <a:lvl1pPr marL="0" indent="0" algn="ctr">
              <a:lnSpc>
                <a:spcPct val="110000"/>
              </a:lnSpc>
              <a:spcBef>
                <a:spcPts val="0"/>
              </a:spcBef>
              <a:spcAft>
                <a:spcPts val="600"/>
              </a:spcAft>
              <a:buNone/>
              <a:defRPr sz="1400" b="1" i="0">
                <a:solidFill>
                  <a:schemeClr val="tx1"/>
                </a:solidFill>
                <a:latin typeface="Roboto" panose="02000000000000000000" pitchFamily="2" charset="0"/>
              </a:defRPr>
            </a:lvl1pPr>
          </a:lstStyle>
          <a:p>
            <a:pPr lvl="0"/>
            <a:r>
              <a:rPr lang="en-US" dirty="0"/>
              <a:t>Subject</a:t>
            </a:r>
          </a:p>
        </p:txBody>
      </p:sp>
      <p:sp>
        <p:nvSpPr>
          <p:cNvPr id="18" name="Text Placeholder 10">
            <a:extLst>
              <a:ext uri="{FF2B5EF4-FFF2-40B4-BE49-F238E27FC236}">
                <a16:creationId xmlns:a16="http://schemas.microsoft.com/office/drawing/2014/main" id="{50BC34F7-0BDA-E941-C077-D02F0E04B923}"/>
              </a:ext>
            </a:extLst>
          </p:cNvPr>
          <p:cNvSpPr>
            <a:spLocks noGrp="1"/>
          </p:cNvSpPr>
          <p:nvPr>
            <p:ph type="body" sz="quarter" idx="22" hasCustomPrompt="1"/>
          </p:nvPr>
        </p:nvSpPr>
        <p:spPr>
          <a:xfrm>
            <a:off x="8220382" y="3426296"/>
            <a:ext cx="2558463" cy="292180"/>
          </a:xfrm>
          <a:prstGeom prst="rect">
            <a:avLst/>
          </a:prstGeom>
        </p:spPr>
        <p:txBody>
          <a:bodyPr/>
          <a:lstStyle>
            <a:lvl1pPr marL="0" indent="0" algn="ctr">
              <a:lnSpc>
                <a:spcPct val="110000"/>
              </a:lnSpc>
              <a:spcBef>
                <a:spcPts val="0"/>
              </a:spcBef>
              <a:spcAft>
                <a:spcPts val="600"/>
              </a:spcAft>
              <a:buNone/>
              <a:defRPr sz="1400" b="1" i="0">
                <a:solidFill>
                  <a:schemeClr val="tx1"/>
                </a:solidFill>
                <a:latin typeface="Roboto" panose="02000000000000000000" pitchFamily="2" charset="0"/>
              </a:defRPr>
            </a:lvl1pPr>
          </a:lstStyle>
          <a:p>
            <a:pPr lvl="0"/>
            <a:r>
              <a:rPr lang="en-US" dirty="0"/>
              <a:t>Subject</a:t>
            </a:r>
          </a:p>
        </p:txBody>
      </p:sp>
      <p:sp>
        <p:nvSpPr>
          <p:cNvPr id="19" name="Text Placeholder 10">
            <a:extLst>
              <a:ext uri="{FF2B5EF4-FFF2-40B4-BE49-F238E27FC236}">
                <a16:creationId xmlns:a16="http://schemas.microsoft.com/office/drawing/2014/main" id="{4F7D5C8A-BD1D-0E4B-81BB-AF8D763CE4F5}"/>
              </a:ext>
            </a:extLst>
          </p:cNvPr>
          <p:cNvSpPr>
            <a:spLocks noGrp="1"/>
          </p:cNvSpPr>
          <p:nvPr>
            <p:ph type="body" sz="quarter" idx="25"/>
          </p:nvPr>
        </p:nvSpPr>
        <p:spPr>
          <a:xfrm>
            <a:off x="4816769" y="3808222"/>
            <a:ext cx="2558463" cy="1290914"/>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29" name="Text Placeholder 10">
            <a:extLst>
              <a:ext uri="{FF2B5EF4-FFF2-40B4-BE49-F238E27FC236}">
                <a16:creationId xmlns:a16="http://schemas.microsoft.com/office/drawing/2014/main" id="{229FB84E-D838-77B0-D9AC-B11EFE7A8840}"/>
              </a:ext>
            </a:extLst>
          </p:cNvPr>
          <p:cNvSpPr>
            <a:spLocks noGrp="1"/>
          </p:cNvSpPr>
          <p:nvPr>
            <p:ph type="body" sz="quarter" idx="26"/>
          </p:nvPr>
        </p:nvSpPr>
        <p:spPr>
          <a:xfrm>
            <a:off x="8220382" y="3808222"/>
            <a:ext cx="2558463" cy="1290914"/>
          </a:xfrm>
          <a:prstGeom prst="rect">
            <a:avLst/>
          </a:prstGeom>
        </p:spPr>
        <p:txBody>
          <a:bodyPr/>
          <a:lstStyle>
            <a:lvl1pPr marL="0" indent="0" algn="ctr">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35" name="Content Placeholder 29">
            <a:extLst>
              <a:ext uri="{FF2B5EF4-FFF2-40B4-BE49-F238E27FC236}">
                <a16:creationId xmlns:a16="http://schemas.microsoft.com/office/drawing/2014/main" id="{5B02D060-B73C-8C69-FD7C-EDC71CCBEA8F}"/>
              </a:ext>
            </a:extLst>
          </p:cNvPr>
          <p:cNvSpPr>
            <a:spLocks noGrp="1"/>
          </p:cNvSpPr>
          <p:nvPr>
            <p:ph sz="quarter" idx="29" hasCustomPrompt="1"/>
          </p:nvPr>
        </p:nvSpPr>
        <p:spPr>
          <a:xfrm>
            <a:off x="2268445" y="2381692"/>
            <a:ext cx="882650" cy="882650"/>
          </a:xfrm>
          <a:prstGeom prst="rect">
            <a:avLst/>
          </a:prstGeom>
        </p:spPr>
        <p:txBody>
          <a:bodyPr anchor="ctr"/>
          <a:lstStyle>
            <a:lvl1pPr marL="0" indent="0" algn="ctr">
              <a:buNone/>
              <a:defRPr sz="1800" b="0" i="0">
                <a:latin typeface="Roboto" panose="02000000000000000000" pitchFamily="2" charset="0"/>
              </a:defRPr>
            </a:lvl1pPr>
          </a:lstStyle>
          <a:p>
            <a:pPr lvl="0"/>
            <a:r>
              <a:rPr lang="en-US" dirty="0"/>
              <a:t>icon</a:t>
            </a:r>
          </a:p>
        </p:txBody>
      </p:sp>
      <p:sp>
        <p:nvSpPr>
          <p:cNvPr id="37" name="Content Placeholder 29">
            <a:extLst>
              <a:ext uri="{FF2B5EF4-FFF2-40B4-BE49-F238E27FC236}">
                <a16:creationId xmlns:a16="http://schemas.microsoft.com/office/drawing/2014/main" id="{0B176393-A7B2-A280-C697-3EB7865BE064}"/>
              </a:ext>
            </a:extLst>
          </p:cNvPr>
          <p:cNvSpPr>
            <a:spLocks noGrp="1"/>
          </p:cNvSpPr>
          <p:nvPr>
            <p:ph sz="quarter" idx="30" hasCustomPrompt="1"/>
          </p:nvPr>
        </p:nvSpPr>
        <p:spPr>
          <a:xfrm>
            <a:off x="5654675" y="2381692"/>
            <a:ext cx="882650" cy="882650"/>
          </a:xfrm>
          <a:prstGeom prst="rect">
            <a:avLst/>
          </a:prstGeom>
        </p:spPr>
        <p:txBody>
          <a:bodyPr anchor="ctr"/>
          <a:lstStyle>
            <a:lvl1pPr marL="0" indent="0" algn="ctr">
              <a:buNone/>
              <a:defRPr sz="1800" b="0" i="0">
                <a:latin typeface="Roboto" panose="02000000000000000000" pitchFamily="2" charset="0"/>
              </a:defRPr>
            </a:lvl1pPr>
          </a:lstStyle>
          <a:p>
            <a:pPr lvl="0"/>
            <a:r>
              <a:rPr lang="en-US" dirty="0"/>
              <a:t>icon</a:t>
            </a:r>
          </a:p>
        </p:txBody>
      </p:sp>
      <p:sp>
        <p:nvSpPr>
          <p:cNvPr id="38" name="Content Placeholder 29">
            <a:extLst>
              <a:ext uri="{FF2B5EF4-FFF2-40B4-BE49-F238E27FC236}">
                <a16:creationId xmlns:a16="http://schemas.microsoft.com/office/drawing/2014/main" id="{45C582FD-F4BD-5E5B-1397-CF749CE6F3FA}"/>
              </a:ext>
            </a:extLst>
          </p:cNvPr>
          <p:cNvSpPr>
            <a:spLocks noGrp="1"/>
          </p:cNvSpPr>
          <p:nvPr>
            <p:ph sz="quarter" idx="31" hasCustomPrompt="1"/>
          </p:nvPr>
        </p:nvSpPr>
        <p:spPr>
          <a:xfrm>
            <a:off x="9058288" y="2381693"/>
            <a:ext cx="882650" cy="882650"/>
          </a:xfrm>
          <a:prstGeom prst="rect">
            <a:avLst/>
          </a:prstGeom>
        </p:spPr>
        <p:txBody>
          <a:bodyPr anchor="ctr"/>
          <a:lstStyle>
            <a:lvl1pPr marL="0" indent="0" algn="ctr">
              <a:buNone/>
              <a:defRPr sz="1800" b="0" i="0">
                <a:latin typeface="Roboto" panose="02000000000000000000" pitchFamily="2" charset="0"/>
              </a:defRPr>
            </a:lvl1pPr>
          </a:lstStyle>
          <a:p>
            <a:pPr lvl="0"/>
            <a:r>
              <a:rPr lang="en-US" dirty="0"/>
              <a:t>icon</a:t>
            </a:r>
          </a:p>
        </p:txBody>
      </p:sp>
      <p:sp>
        <p:nvSpPr>
          <p:cNvPr id="5" name="Text Placeholder 7">
            <a:extLst>
              <a:ext uri="{FF2B5EF4-FFF2-40B4-BE49-F238E27FC236}">
                <a16:creationId xmlns:a16="http://schemas.microsoft.com/office/drawing/2014/main" id="{CE017CBF-58AE-5308-9F83-564D24431208}"/>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6" name="Title 12">
            <a:extLst>
              <a:ext uri="{FF2B5EF4-FFF2-40B4-BE49-F238E27FC236}">
                <a16:creationId xmlns:a16="http://schemas.microsoft.com/office/drawing/2014/main" id="{057F0C3A-D111-0A7F-3920-62B80295CAB1}"/>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
        <p:nvSpPr>
          <p:cNvPr id="4" name="CONFIDENTIAL AND PROPRIETARY | DO NOT DISTRIBUTE | © 2022 GROUNDTRUTH">
            <a:extLst>
              <a:ext uri="{FF2B5EF4-FFF2-40B4-BE49-F238E27FC236}">
                <a16:creationId xmlns:a16="http://schemas.microsoft.com/office/drawing/2014/main" id="{D7984291-42BF-773B-0647-8D81F9EF0D2C}"/>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Tree>
    <p:extLst>
      <p:ext uri="{BB962C8B-B14F-4D97-AF65-F5344CB8AC3E}">
        <p14:creationId xmlns:p14="http://schemas.microsoft.com/office/powerpoint/2010/main" val="3251232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slide-3col-im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FEA8A4C-5489-D418-CABD-920FE12828A5}"/>
              </a:ext>
            </a:extLst>
          </p:cNvPr>
          <p:cNvSpPr/>
          <p:nvPr userDrawn="1"/>
        </p:nvSpPr>
        <p:spPr>
          <a:xfrm>
            <a:off x="8254030" y="0"/>
            <a:ext cx="3937972" cy="4868883"/>
          </a:xfrm>
          <a:custGeom>
            <a:avLst/>
            <a:gdLst>
              <a:gd name="connsiteX0" fmla="*/ 1481075 w 3937972"/>
              <a:gd name="connsiteY0" fmla="*/ 0 h 4868883"/>
              <a:gd name="connsiteX1" fmla="*/ 3937972 w 3937972"/>
              <a:gd name="connsiteY1" fmla="*/ 0 h 4868883"/>
              <a:gd name="connsiteX2" fmla="*/ 3937972 w 3937972"/>
              <a:gd name="connsiteY2" fmla="*/ 4204553 h 4868883"/>
              <a:gd name="connsiteX3" fmla="*/ 3367544 w 3937972"/>
              <a:gd name="connsiteY3" fmla="*/ 4650009 h 4868883"/>
              <a:gd name="connsiteX4" fmla="*/ 1917652 w 3937972"/>
              <a:gd name="connsiteY4" fmla="*/ 4471645 h 4868883"/>
              <a:gd name="connsiteX5" fmla="*/ 218875 w 3937972"/>
              <a:gd name="connsiteY5" fmla="*/ 2296275 h 4868883"/>
              <a:gd name="connsiteX6" fmla="*/ 397239 w 3937972"/>
              <a:gd name="connsiteY6" fmla="*/ 846383 h 4868883"/>
              <a:gd name="connsiteX7" fmla="*/ 1481075 w 3937972"/>
              <a:gd name="connsiteY7"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972" h="4868883">
                <a:moveTo>
                  <a:pt x="1481075" y="0"/>
                </a:moveTo>
                <a:lnTo>
                  <a:pt x="3937972" y="0"/>
                </a:lnTo>
                <a:lnTo>
                  <a:pt x="3937972" y="4204553"/>
                </a:lnTo>
                <a:lnTo>
                  <a:pt x="3367544" y="4650009"/>
                </a:lnTo>
                <a:cubicBezTo>
                  <a:pt x="2917914" y="5001131"/>
                  <a:pt x="2268775" y="4921275"/>
                  <a:pt x="1917652" y="4471645"/>
                </a:cubicBezTo>
                <a:lnTo>
                  <a:pt x="218875" y="2296275"/>
                </a:lnTo>
                <a:cubicBezTo>
                  <a:pt x="-132247" y="1846645"/>
                  <a:pt x="-52391" y="1197506"/>
                  <a:pt x="397239" y="846383"/>
                </a:cubicBezTo>
                <a:lnTo>
                  <a:pt x="1481075" y="0"/>
                </a:lnTo>
                <a:close/>
              </a:path>
            </a:pathLst>
          </a:custGeom>
          <a:gradFill>
            <a:gsLst>
              <a:gs pos="0">
                <a:schemeClr val="accent2">
                  <a:alpha val="8608"/>
                </a:schemeClr>
              </a:gs>
              <a:gs pos="64000">
                <a:schemeClr val="accent1">
                  <a:alpha val="28022"/>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09D73F13-7ECF-445A-9C09-D532376B3552}"/>
              </a:ext>
            </a:extLst>
          </p:cNvPr>
          <p:cNvSpPr/>
          <p:nvPr userDrawn="1"/>
        </p:nvSpPr>
        <p:spPr>
          <a:xfrm>
            <a:off x="9578292" y="0"/>
            <a:ext cx="2631997" cy="5261131"/>
          </a:xfrm>
          <a:custGeom>
            <a:avLst/>
            <a:gdLst>
              <a:gd name="connsiteX0" fmla="*/ 1992420 w 2631997"/>
              <a:gd name="connsiteY0" fmla="*/ 0 h 5261131"/>
              <a:gd name="connsiteX1" fmla="*/ 2631997 w 2631997"/>
              <a:gd name="connsiteY1" fmla="*/ 0 h 5261131"/>
              <a:gd name="connsiteX2" fmla="*/ 2631997 w 2631997"/>
              <a:gd name="connsiteY2" fmla="*/ 5261131 h 5261131"/>
              <a:gd name="connsiteX3" fmla="*/ 2605659 w 2631997"/>
              <a:gd name="connsiteY3" fmla="*/ 5260424 h 5261131"/>
              <a:gd name="connsiteX4" fmla="*/ 1917653 w 2631997"/>
              <a:gd name="connsiteY4" fmla="*/ 4870960 h 5261131"/>
              <a:gd name="connsiteX5" fmla="*/ 218876 w 2631997"/>
              <a:gd name="connsiteY5" fmla="*/ 2695590 h 5261131"/>
              <a:gd name="connsiteX6" fmla="*/ 397240 w 2631997"/>
              <a:gd name="connsiteY6" fmla="*/ 1245698 h 5261131"/>
              <a:gd name="connsiteX7" fmla="*/ 1992420 w 2631997"/>
              <a:gd name="connsiteY7" fmla="*/ 0 h 52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997" h="5261131">
                <a:moveTo>
                  <a:pt x="1992420" y="0"/>
                </a:moveTo>
                <a:lnTo>
                  <a:pt x="2631997" y="0"/>
                </a:lnTo>
                <a:lnTo>
                  <a:pt x="2631997" y="5261131"/>
                </a:lnTo>
                <a:lnTo>
                  <a:pt x="2605659" y="5260424"/>
                </a:lnTo>
                <a:cubicBezTo>
                  <a:pt x="2343280" y="5228147"/>
                  <a:pt x="2093214" y="5095775"/>
                  <a:pt x="1917653" y="4870960"/>
                </a:cubicBezTo>
                <a:lnTo>
                  <a:pt x="218876" y="2695590"/>
                </a:lnTo>
                <a:cubicBezTo>
                  <a:pt x="-132248" y="2245961"/>
                  <a:pt x="-52391" y="1596821"/>
                  <a:pt x="397240" y="1245698"/>
                </a:cubicBezTo>
                <a:lnTo>
                  <a:pt x="1992420" y="0"/>
                </a:lnTo>
                <a:close/>
              </a:path>
            </a:pathLst>
          </a:custGeom>
          <a:gradFill>
            <a:gsLst>
              <a:gs pos="0">
                <a:schemeClr val="accent2">
                  <a:alpha val="19089"/>
                </a:schemeClr>
              </a:gs>
              <a:gs pos="64000">
                <a:schemeClr val="accent1">
                  <a:alpha val="66153"/>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15" descr="Picture 15">
            <a:extLst>
              <a:ext uri="{FF2B5EF4-FFF2-40B4-BE49-F238E27FC236}">
                <a16:creationId xmlns:a16="http://schemas.microsoft.com/office/drawing/2014/main" id="{3D468529-0FA4-534F-19D6-6248CAF39AA8}"/>
              </a:ext>
            </a:extLst>
          </p:cNvPr>
          <p:cNvPicPr>
            <a:picLocks noChangeAspect="1"/>
          </p:cNvPicPr>
          <p:nvPr/>
        </p:nvPicPr>
        <p:blipFill>
          <a:blip r:embed="rId2"/>
          <a:stretch>
            <a:fillRect/>
          </a:stretch>
        </p:blipFill>
        <p:spPr>
          <a:xfrm>
            <a:off x="368282" y="6515492"/>
            <a:ext cx="130673" cy="171810"/>
          </a:xfrm>
          <a:prstGeom prst="rect">
            <a:avLst/>
          </a:prstGeom>
          <a:ln w="12700">
            <a:miter lim="400000"/>
          </a:ln>
        </p:spPr>
      </p:pic>
      <p:sp>
        <p:nvSpPr>
          <p:cNvPr id="5" name="Text Placeholder 10">
            <a:extLst>
              <a:ext uri="{FF2B5EF4-FFF2-40B4-BE49-F238E27FC236}">
                <a16:creationId xmlns:a16="http://schemas.microsoft.com/office/drawing/2014/main" id="{62EE6EA8-D837-80AD-7A09-5E77F5AFAAAB}"/>
              </a:ext>
            </a:extLst>
          </p:cNvPr>
          <p:cNvSpPr>
            <a:spLocks noGrp="1"/>
          </p:cNvSpPr>
          <p:nvPr>
            <p:ph type="body" sz="quarter" idx="12"/>
          </p:nvPr>
        </p:nvSpPr>
        <p:spPr>
          <a:xfrm>
            <a:off x="615460" y="4453670"/>
            <a:ext cx="3539012"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7" name="Picture Placeholder 6">
            <a:extLst>
              <a:ext uri="{FF2B5EF4-FFF2-40B4-BE49-F238E27FC236}">
                <a16:creationId xmlns:a16="http://schemas.microsoft.com/office/drawing/2014/main" id="{38173915-38C9-1E79-E7BF-39D70347C9FD}"/>
              </a:ext>
            </a:extLst>
          </p:cNvPr>
          <p:cNvSpPr>
            <a:spLocks noGrp="1"/>
          </p:cNvSpPr>
          <p:nvPr>
            <p:ph type="pic" sz="quarter" idx="13"/>
          </p:nvPr>
        </p:nvSpPr>
        <p:spPr>
          <a:xfrm>
            <a:off x="615461" y="2361540"/>
            <a:ext cx="3539012" cy="1608714"/>
          </a:xfrm>
          <a:prstGeom prst="roundRect">
            <a:avLst>
              <a:gd name="adj" fmla="val 12286"/>
            </a:avLst>
          </a:prstGeom>
          <a:gradFill>
            <a:gsLst>
              <a:gs pos="0">
                <a:schemeClr val="accent2">
                  <a:alpha val="15948"/>
                </a:schemeClr>
              </a:gs>
              <a:gs pos="75000">
                <a:schemeClr val="accent1">
                  <a:alpha val="54632"/>
                </a:schemeClr>
              </a:gs>
            </a:gsLst>
            <a:lin ang="8100000" scaled="1"/>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4" name="Picture Placeholder 6">
            <a:extLst>
              <a:ext uri="{FF2B5EF4-FFF2-40B4-BE49-F238E27FC236}">
                <a16:creationId xmlns:a16="http://schemas.microsoft.com/office/drawing/2014/main" id="{BA80A5F2-9002-8AD1-C34F-BB2A180EFDCA}"/>
              </a:ext>
            </a:extLst>
          </p:cNvPr>
          <p:cNvSpPr>
            <a:spLocks noGrp="1"/>
          </p:cNvSpPr>
          <p:nvPr>
            <p:ph type="pic" sz="quarter" idx="14"/>
          </p:nvPr>
        </p:nvSpPr>
        <p:spPr>
          <a:xfrm>
            <a:off x="4326492" y="2361473"/>
            <a:ext cx="3539012" cy="1608714"/>
          </a:xfrm>
          <a:prstGeom prst="roundRect">
            <a:avLst>
              <a:gd name="adj" fmla="val 12286"/>
            </a:avLst>
          </a:prstGeom>
          <a:gradFill>
            <a:gsLst>
              <a:gs pos="0">
                <a:schemeClr val="accent2">
                  <a:alpha val="15948"/>
                </a:schemeClr>
              </a:gs>
              <a:gs pos="75000">
                <a:schemeClr val="accent1">
                  <a:alpha val="54632"/>
                </a:schemeClr>
              </a:gs>
            </a:gsLst>
            <a:lin ang="8100000" scaled="1"/>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5" name="Picture Placeholder 6">
            <a:extLst>
              <a:ext uri="{FF2B5EF4-FFF2-40B4-BE49-F238E27FC236}">
                <a16:creationId xmlns:a16="http://schemas.microsoft.com/office/drawing/2014/main" id="{C00BA214-926C-03E8-BACC-FAD7572481C7}"/>
              </a:ext>
            </a:extLst>
          </p:cNvPr>
          <p:cNvSpPr>
            <a:spLocks noGrp="1"/>
          </p:cNvSpPr>
          <p:nvPr>
            <p:ph type="pic" sz="quarter" idx="15"/>
          </p:nvPr>
        </p:nvSpPr>
        <p:spPr>
          <a:xfrm>
            <a:off x="8037526" y="2361477"/>
            <a:ext cx="3539012" cy="1608714"/>
          </a:xfrm>
          <a:prstGeom prst="roundRect">
            <a:avLst>
              <a:gd name="adj" fmla="val 12286"/>
            </a:avLst>
          </a:prstGeom>
          <a:gradFill>
            <a:gsLst>
              <a:gs pos="0">
                <a:schemeClr val="accent2">
                  <a:alpha val="15948"/>
                </a:schemeClr>
              </a:gs>
              <a:gs pos="75000">
                <a:schemeClr val="accent1">
                  <a:alpha val="54632"/>
                </a:schemeClr>
              </a:gs>
            </a:gsLst>
            <a:lin ang="8100000" scaled="1"/>
          </a:gradFill>
          <a:ln>
            <a:noFill/>
          </a:ln>
        </p:spPr>
        <p:txBody>
          <a:bodyPr/>
          <a:lstStyle>
            <a:lvl1pPr>
              <a:defRPr sz="2000" b="0" i="0">
                <a:solidFill>
                  <a:schemeClr val="bg1"/>
                </a:solidFill>
                <a:latin typeface="Roboto" panose="02000000000000000000" pitchFamily="2" charset="0"/>
              </a:defRPr>
            </a:lvl1pPr>
          </a:lstStyle>
          <a:p>
            <a:r>
              <a:rPr lang="en-US"/>
              <a:t>Click icon to add picture</a:t>
            </a:r>
            <a:endParaRPr lang="en-US" dirty="0"/>
          </a:p>
        </p:txBody>
      </p:sp>
      <p:sp>
        <p:nvSpPr>
          <p:cNvPr id="17" name="Text Placeholder 10">
            <a:extLst>
              <a:ext uri="{FF2B5EF4-FFF2-40B4-BE49-F238E27FC236}">
                <a16:creationId xmlns:a16="http://schemas.microsoft.com/office/drawing/2014/main" id="{CF083F09-41D0-C4B8-CFF7-A84A82214FED}"/>
              </a:ext>
            </a:extLst>
          </p:cNvPr>
          <p:cNvSpPr>
            <a:spLocks noGrp="1"/>
          </p:cNvSpPr>
          <p:nvPr>
            <p:ph type="body" sz="quarter" idx="17"/>
          </p:nvPr>
        </p:nvSpPr>
        <p:spPr>
          <a:xfrm>
            <a:off x="4326492" y="4453669"/>
            <a:ext cx="3539012"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18" name="Text Placeholder 10">
            <a:extLst>
              <a:ext uri="{FF2B5EF4-FFF2-40B4-BE49-F238E27FC236}">
                <a16:creationId xmlns:a16="http://schemas.microsoft.com/office/drawing/2014/main" id="{C78FE9D3-E268-B6C6-3184-E7EB307365B4}"/>
              </a:ext>
            </a:extLst>
          </p:cNvPr>
          <p:cNvSpPr>
            <a:spLocks noGrp="1"/>
          </p:cNvSpPr>
          <p:nvPr>
            <p:ph type="body" sz="quarter" idx="18"/>
          </p:nvPr>
        </p:nvSpPr>
        <p:spPr>
          <a:xfrm>
            <a:off x="8037525" y="4453669"/>
            <a:ext cx="3539012" cy="1366221"/>
          </a:xfrm>
          <a:prstGeom prst="rect">
            <a:avLst/>
          </a:prstGeom>
        </p:spPr>
        <p:txBody>
          <a:bodyPr/>
          <a:lstStyle>
            <a:lvl1pPr marL="0" indent="0">
              <a:lnSpc>
                <a:spcPct val="110000"/>
              </a:lnSpc>
              <a:spcBef>
                <a:spcPts val="0"/>
              </a:spcBef>
              <a:spcAft>
                <a:spcPts val="600"/>
              </a:spcAft>
              <a:buNone/>
              <a:defRPr sz="1200" b="0" i="0">
                <a:solidFill>
                  <a:schemeClr val="tx1"/>
                </a:solidFill>
                <a:latin typeface="Roboto" panose="02000000000000000000" pitchFamily="2" charset="0"/>
              </a:defRPr>
            </a:lvl1pPr>
          </a:lstStyle>
          <a:p>
            <a:pPr lvl="0"/>
            <a:r>
              <a:rPr lang="en-US"/>
              <a:t>Click to edit Master text styles</a:t>
            </a:r>
          </a:p>
        </p:txBody>
      </p:sp>
      <p:sp>
        <p:nvSpPr>
          <p:cNvPr id="20" name="Text Placeholder 10">
            <a:extLst>
              <a:ext uri="{FF2B5EF4-FFF2-40B4-BE49-F238E27FC236}">
                <a16:creationId xmlns:a16="http://schemas.microsoft.com/office/drawing/2014/main" id="{3C069BB7-F377-5718-6CA2-A1B8551FF9F2}"/>
              </a:ext>
            </a:extLst>
          </p:cNvPr>
          <p:cNvSpPr>
            <a:spLocks noGrp="1"/>
          </p:cNvSpPr>
          <p:nvPr>
            <p:ph type="body" sz="quarter" idx="20" hasCustomPrompt="1"/>
          </p:nvPr>
        </p:nvSpPr>
        <p:spPr>
          <a:xfrm>
            <a:off x="615460" y="4071774"/>
            <a:ext cx="3539012"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1" name="Text Placeholder 10">
            <a:extLst>
              <a:ext uri="{FF2B5EF4-FFF2-40B4-BE49-F238E27FC236}">
                <a16:creationId xmlns:a16="http://schemas.microsoft.com/office/drawing/2014/main" id="{61F24991-CF89-A9BE-CF7F-08146CCF6138}"/>
              </a:ext>
            </a:extLst>
          </p:cNvPr>
          <p:cNvSpPr>
            <a:spLocks noGrp="1"/>
          </p:cNvSpPr>
          <p:nvPr>
            <p:ph type="body" sz="quarter" idx="21" hasCustomPrompt="1"/>
          </p:nvPr>
        </p:nvSpPr>
        <p:spPr>
          <a:xfrm>
            <a:off x="4326492" y="4071706"/>
            <a:ext cx="3539012"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22" name="Text Placeholder 10">
            <a:extLst>
              <a:ext uri="{FF2B5EF4-FFF2-40B4-BE49-F238E27FC236}">
                <a16:creationId xmlns:a16="http://schemas.microsoft.com/office/drawing/2014/main" id="{190E9E03-A255-C878-7763-328156C6405F}"/>
              </a:ext>
            </a:extLst>
          </p:cNvPr>
          <p:cNvSpPr>
            <a:spLocks noGrp="1"/>
          </p:cNvSpPr>
          <p:nvPr>
            <p:ph type="body" sz="quarter" idx="22" hasCustomPrompt="1"/>
          </p:nvPr>
        </p:nvSpPr>
        <p:spPr>
          <a:xfrm>
            <a:off x="8037524" y="4071710"/>
            <a:ext cx="3539012" cy="292180"/>
          </a:xfrm>
          <a:prstGeom prst="rect">
            <a:avLst/>
          </a:prstGeom>
        </p:spPr>
        <p:txBody>
          <a:bodyPr/>
          <a:lstStyle>
            <a:lvl1pPr marL="0" indent="0" algn="ctr">
              <a:lnSpc>
                <a:spcPct val="110000"/>
              </a:lnSpc>
              <a:spcBef>
                <a:spcPts val="0"/>
              </a:spcBef>
              <a:spcAft>
                <a:spcPts val="600"/>
              </a:spcAft>
              <a:buNone/>
              <a:defRPr sz="1600" b="1" i="0">
                <a:solidFill>
                  <a:schemeClr val="tx1"/>
                </a:solidFill>
                <a:latin typeface="Roboto" panose="02000000000000000000" pitchFamily="2" charset="0"/>
              </a:defRPr>
            </a:lvl1pPr>
          </a:lstStyle>
          <a:p>
            <a:pPr lvl="0"/>
            <a:r>
              <a:rPr lang="en-US" dirty="0"/>
              <a:t>Subject</a:t>
            </a:r>
          </a:p>
        </p:txBody>
      </p:sp>
      <p:sp>
        <p:nvSpPr>
          <p:cNvPr id="6" name="TextBox 5">
            <a:extLst>
              <a:ext uri="{FF2B5EF4-FFF2-40B4-BE49-F238E27FC236}">
                <a16:creationId xmlns:a16="http://schemas.microsoft.com/office/drawing/2014/main" id="{0A773B26-DE10-BE6F-4A5C-B67D085D06C4}"/>
              </a:ext>
            </a:extLst>
          </p:cNvPr>
          <p:cNvSpPr txBox="1"/>
          <p:nvPr/>
        </p:nvSpPr>
        <p:spPr>
          <a:xfrm>
            <a:off x="11362203" y="6515492"/>
            <a:ext cx="533310" cy="215444"/>
          </a:xfrm>
          <a:prstGeom prst="rect">
            <a:avLst/>
          </a:prstGeom>
          <a:noFill/>
        </p:spPr>
        <p:txBody>
          <a:bodyPr wrap="square" rtlCol="0">
            <a:spAutoFit/>
          </a:bodyPr>
          <a:lstStyle/>
          <a:p>
            <a:pPr algn="r"/>
            <a:fld id="{2F55EB5C-134D-B843-9CAF-DFB47092DB39}" type="slidenum">
              <a:rPr lang="en-US" sz="800" b="0" i="0" smtClean="0">
                <a:solidFill>
                  <a:schemeClr val="accent6"/>
                </a:solidFill>
                <a:latin typeface="Roboto" panose="02000000000000000000" pitchFamily="2" charset="0"/>
              </a:rPr>
              <a:t>‹#›</a:t>
            </a:fld>
            <a:endParaRPr lang="en-US" sz="800" b="0" i="0" dirty="0">
              <a:solidFill>
                <a:schemeClr val="accent6"/>
              </a:solidFill>
              <a:latin typeface="Roboto" panose="02000000000000000000" pitchFamily="2" charset="0"/>
            </a:endParaRPr>
          </a:p>
        </p:txBody>
      </p:sp>
      <p:sp>
        <p:nvSpPr>
          <p:cNvPr id="8" name="CONFIDENTIAL AND PROPRIETARY | DO NOT DISTRIBUTE | © 2022 GROUNDTRUTH">
            <a:extLst>
              <a:ext uri="{FF2B5EF4-FFF2-40B4-BE49-F238E27FC236}">
                <a16:creationId xmlns:a16="http://schemas.microsoft.com/office/drawing/2014/main" id="{2E845DC8-E987-4492-E433-3AFFD6F53640}"/>
              </a:ext>
            </a:extLst>
          </p:cNvPr>
          <p:cNvSpPr txBox="1"/>
          <p:nvPr/>
        </p:nvSpPr>
        <p:spPr>
          <a:xfrm>
            <a:off x="7837140" y="6533446"/>
            <a:ext cx="3607333" cy="17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825500">
              <a:defRPr sz="1400" spc="153">
                <a:solidFill>
                  <a:srgbClr val="37525F"/>
                </a:solidFill>
                <a:latin typeface="+mj-lt"/>
                <a:ea typeface="+mj-ea"/>
                <a:cs typeface="+mj-cs"/>
                <a:sym typeface="Avenir Book"/>
              </a:defRPr>
            </a:lvl1pPr>
          </a:lstStyle>
          <a:p>
            <a:r>
              <a:rPr sz="500" b="0" i="0" dirty="0">
                <a:solidFill>
                  <a:schemeClr val="accent6"/>
                </a:solidFill>
                <a:latin typeface="Roboto" panose="02000000000000000000" pitchFamily="2" charset="0"/>
              </a:rPr>
              <a:t>CONFIDENTIAL AND PROPRIETARY | DO NOT DISTRIBUTE | © GROUNDTRUTH</a:t>
            </a:r>
          </a:p>
        </p:txBody>
      </p:sp>
      <p:sp>
        <p:nvSpPr>
          <p:cNvPr id="9" name="Text Placeholder 7">
            <a:extLst>
              <a:ext uri="{FF2B5EF4-FFF2-40B4-BE49-F238E27FC236}">
                <a16:creationId xmlns:a16="http://schemas.microsoft.com/office/drawing/2014/main" id="{2823E995-97D9-6520-D0A4-D8481D60510D}"/>
              </a:ext>
            </a:extLst>
          </p:cNvPr>
          <p:cNvSpPr>
            <a:spLocks noGrp="1"/>
          </p:cNvSpPr>
          <p:nvPr>
            <p:ph type="body" sz="quarter" idx="11" hasCustomPrompt="1"/>
          </p:nvPr>
        </p:nvSpPr>
        <p:spPr>
          <a:xfrm>
            <a:off x="615462" y="1331758"/>
            <a:ext cx="10961076" cy="334351"/>
          </a:xfrm>
          <a:prstGeom prst="rect">
            <a:avLst/>
          </a:prstGeom>
        </p:spPr>
        <p:txBody>
          <a:bodyPr anchor="t"/>
          <a:lstStyle>
            <a:lvl1pPr marL="0" indent="0">
              <a:lnSpc>
                <a:spcPct val="100000"/>
              </a:lnSpc>
              <a:buNone/>
              <a:defRPr sz="1400" b="1" i="0">
                <a:latin typeface="Roboto" panose="02000000000000000000" pitchFamily="2" charset="0"/>
              </a:defRPr>
            </a:lvl1pPr>
          </a:lstStyle>
          <a:p>
            <a:pPr lvl="0"/>
            <a:r>
              <a:rPr lang="en-US" dirty="0"/>
              <a:t>Sub-header </a:t>
            </a:r>
          </a:p>
        </p:txBody>
      </p:sp>
      <p:sp>
        <p:nvSpPr>
          <p:cNvPr id="12" name="Title 12">
            <a:extLst>
              <a:ext uri="{FF2B5EF4-FFF2-40B4-BE49-F238E27FC236}">
                <a16:creationId xmlns:a16="http://schemas.microsoft.com/office/drawing/2014/main" id="{FA26B613-563B-7379-94A2-05628D48A416}"/>
              </a:ext>
            </a:extLst>
          </p:cNvPr>
          <p:cNvSpPr>
            <a:spLocks noGrp="1"/>
          </p:cNvSpPr>
          <p:nvPr>
            <p:ph type="title"/>
          </p:nvPr>
        </p:nvSpPr>
        <p:spPr>
          <a:xfrm>
            <a:off x="615462" y="571500"/>
            <a:ext cx="10961076" cy="718038"/>
          </a:xfrm>
          <a:prstGeom prst="rect">
            <a:avLst/>
          </a:prstGeom>
        </p:spPr>
        <p:txBody>
          <a:bodyPr anchor="b"/>
          <a:lstStyle>
            <a:lvl1pPr>
              <a:lnSpc>
                <a:spcPct val="100000"/>
              </a:lnSpc>
              <a:defRPr sz="2800" b="1"/>
            </a:lvl1pPr>
          </a:lstStyle>
          <a:p>
            <a:r>
              <a:rPr lang="en-US"/>
              <a:t>Click to edit Master title style</a:t>
            </a:r>
            <a:endParaRPr lang="en-US" dirty="0"/>
          </a:p>
        </p:txBody>
      </p:sp>
    </p:spTree>
    <p:extLst>
      <p:ext uri="{BB962C8B-B14F-4D97-AF65-F5344CB8AC3E}">
        <p14:creationId xmlns:p14="http://schemas.microsoft.com/office/powerpoint/2010/main" val="1255134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6DA1C-7DB3-5451-6F80-88BFAA1638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236053256"/>
      </p:ext>
    </p:extLst>
  </p:cSld>
  <p:clrMap bg1="lt1" tx1="dk1" bg2="lt2" tx2="dk2" accent1="accent1" accent2="accent2" accent3="accent3" accent4="accent4" accent5="accent5" accent6="accent6" hlink="hlink" folHlink="folHlink"/>
  <p:sldLayoutIdLst>
    <p:sldLayoutId id="2147483671" r:id="rId1"/>
    <p:sldLayoutId id="2147483734" r:id="rId2"/>
    <p:sldLayoutId id="2147483735" r:id="rId3"/>
    <p:sldLayoutId id="2147483691" r:id="rId4"/>
    <p:sldLayoutId id="2147483723" r:id="rId5"/>
    <p:sldLayoutId id="2147483673" r:id="rId6"/>
    <p:sldLayoutId id="2147483726" r:id="rId7"/>
    <p:sldLayoutId id="2147483680" r:id="rId8"/>
    <p:sldLayoutId id="2147483676" r:id="rId9"/>
    <p:sldLayoutId id="2147483674" r:id="rId10"/>
    <p:sldLayoutId id="2147483727" r:id="rId11"/>
    <p:sldLayoutId id="2147483698" r:id="rId12"/>
    <p:sldLayoutId id="2147483728" r:id="rId13"/>
    <p:sldLayoutId id="2147483693" r:id="rId14"/>
    <p:sldLayoutId id="2147483677" r:id="rId15"/>
    <p:sldLayoutId id="2147483678" r:id="rId16"/>
    <p:sldLayoutId id="2147483679" r:id="rId17"/>
    <p:sldLayoutId id="2147483681" r:id="rId18"/>
    <p:sldLayoutId id="2147483682" r:id="rId19"/>
    <p:sldLayoutId id="2147483686" r:id="rId20"/>
    <p:sldLayoutId id="2147483666" r:id="rId21"/>
    <p:sldLayoutId id="2147483665" r:id="rId22"/>
    <p:sldLayoutId id="2147483725" r:id="rId23"/>
    <p:sldLayoutId id="2147483724" r:id="rId24"/>
    <p:sldLayoutId id="2147483696" r:id="rId25"/>
    <p:sldLayoutId id="2147483708" r:id="rId26"/>
    <p:sldLayoutId id="2147483709" r:id="rId27"/>
    <p:sldLayoutId id="2147483710" r:id="rId28"/>
    <p:sldLayoutId id="2147483711" r:id="rId29"/>
    <p:sldLayoutId id="2147483729"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30" r:id="rId41"/>
    <p:sldLayoutId id="2147483731" r:id="rId42"/>
    <p:sldLayoutId id="2147483732" r:id="rId43"/>
    <p:sldLayoutId id="2147483733" r:id="rId44"/>
    <p:sldLayoutId id="2147483722" r:id="rId45"/>
    <p:sldLayoutId id="2147483736" r:id="rId46"/>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3" Type="http://schemas.openxmlformats.org/officeDocument/2006/relationships/hyperlink" Target="https://www.themarketingcloud.com/blog/2025-halloween-champions-report" TargetMode="External"/><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jpg"/><Relationship Id="rId2" Type="http://schemas.openxmlformats.org/officeDocument/2006/relationships/notesSlide" Target="../notesSlides/notesSlide9.xml"/><Relationship Id="rId16"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jp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hyperlink" Target="https://nrf.com/research-insights/holiday-data-and-trends/halloween"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32.jp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nrf.com/research-insights/holiday-data-and-trends/hallowee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28.png"/><Relationship Id="rId4" Type="http://schemas.openxmlformats.org/officeDocument/2006/relationships/hyperlink" Target="https://nrf.com/research-insights/holiday-data-and-trends/halloween" TargetMode="External"/><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hyperlink" Target="https://nrf.com/research-insights/holiday-data-and-trends/halloween" TargetMode="External"/><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8A2D70-AD2A-EAE5-470D-8887B513EB7F}"/>
              </a:ext>
            </a:extLst>
          </p:cNvPr>
          <p:cNvPicPr>
            <a:picLocks noChangeAspect="1"/>
          </p:cNvPicPr>
          <p:nvPr/>
        </p:nvPicPr>
        <p:blipFill>
          <a:blip r:embed="rId2"/>
          <a:srcRect l="33715" t="-1209" r="-382" b="1209"/>
          <a:stretch/>
        </p:blipFill>
        <p:spPr>
          <a:xfrm>
            <a:off x="7379344" y="3951653"/>
            <a:ext cx="2540000" cy="2540000"/>
          </a:xfrm>
          <a:prstGeom prst="ellipse">
            <a:avLst/>
          </a:prstGeom>
          <a:ln w="31750">
            <a:solidFill>
              <a:schemeClr val="bg1"/>
            </a:solidFill>
          </a:ln>
        </p:spPr>
      </p:pic>
      <p:pic>
        <p:nvPicPr>
          <p:cNvPr id="11" name="Picture 10">
            <a:extLst>
              <a:ext uri="{FF2B5EF4-FFF2-40B4-BE49-F238E27FC236}">
                <a16:creationId xmlns:a16="http://schemas.microsoft.com/office/drawing/2014/main" id="{33E01C5E-DFC8-9595-A5B9-B0994F702ABC}"/>
              </a:ext>
            </a:extLst>
          </p:cNvPr>
          <p:cNvPicPr>
            <a:picLocks noChangeAspect="1"/>
          </p:cNvPicPr>
          <p:nvPr/>
        </p:nvPicPr>
        <p:blipFill>
          <a:blip r:embed="rId3"/>
          <a:srcRect l="16667" r="16667"/>
          <a:stretch/>
        </p:blipFill>
        <p:spPr>
          <a:xfrm>
            <a:off x="8581628" y="1526294"/>
            <a:ext cx="3984498" cy="3984498"/>
          </a:xfrm>
          <a:prstGeom prst="ellipse">
            <a:avLst/>
          </a:prstGeom>
          <a:ln w="31750">
            <a:solidFill>
              <a:schemeClr val="bg1"/>
            </a:solidFill>
          </a:ln>
        </p:spPr>
      </p:pic>
      <p:pic>
        <p:nvPicPr>
          <p:cNvPr id="6" name="Picture 2">
            <a:extLst>
              <a:ext uri="{FF2B5EF4-FFF2-40B4-BE49-F238E27FC236}">
                <a16:creationId xmlns:a16="http://schemas.microsoft.com/office/drawing/2014/main" id="{8409390A-8B5A-7A59-1469-27BA72DD6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9344" y="877112"/>
            <a:ext cx="427993" cy="391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FF4AFB-66A3-8FD9-F36D-77373B5B218B}"/>
              </a:ext>
            </a:extLst>
          </p:cNvPr>
          <p:cNvPicPr>
            <a:picLocks noChangeAspect="1"/>
          </p:cNvPicPr>
          <p:nvPr/>
        </p:nvPicPr>
        <p:blipFill>
          <a:blip r:embed="rId5"/>
          <a:srcRect l="12544" r="12544"/>
          <a:stretch/>
        </p:blipFill>
        <p:spPr>
          <a:xfrm>
            <a:off x="7178506" y="625627"/>
            <a:ext cx="2250018" cy="2250018"/>
          </a:xfrm>
          <a:prstGeom prst="ellipse">
            <a:avLst/>
          </a:prstGeom>
          <a:ln w="31750">
            <a:solidFill>
              <a:schemeClr val="bg1"/>
            </a:solidFill>
          </a:ln>
        </p:spPr>
      </p:pic>
      <p:pic>
        <p:nvPicPr>
          <p:cNvPr id="12" name="Google Shape;836;p73">
            <a:extLst>
              <a:ext uri="{FF2B5EF4-FFF2-40B4-BE49-F238E27FC236}">
                <a16:creationId xmlns:a16="http://schemas.microsoft.com/office/drawing/2014/main" id="{E59EAFE2-E207-A366-5E60-2A3843717447}"/>
              </a:ext>
            </a:extLst>
          </p:cNvPr>
          <p:cNvPicPr preferRelativeResize="0"/>
          <p:nvPr/>
        </p:nvPicPr>
        <p:blipFill rotWithShape="1">
          <a:blip r:embed="rId6">
            <a:alphaModFix/>
          </a:blip>
          <a:srcRect/>
          <a:stretch/>
        </p:blipFill>
        <p:spPr>
          <a:xfrm>
            <a:off x="7799758" y="3327445"/>
            <a:ext cx="400050" cy="390525"/>
          </a:xfrm>
          <a:prstGeom prst="rect">
            <a:avLst/>
          </a:prstGeom>
          <a:noFill/>
          <a:ln>
            <a:noFill/>
          </a:ln>
        </p:spPr>
      </p:pic>
      <p:pic>
        <p:nvPicPr>
          <p:cNvPr id="13" name="Google Shape;781;p70">
            <a:extLst>
              <a:ext uri="{FF2B5EF4-FFF2-40B4-BE49-F238E27FC236}">
                <a16:creationId xmlns:a16="http://schemas.microsoft.com/office/drawing/2014/main" id="{4C7E126A-AAB5-5668-C09D-DE173EC692C4}"/>
              </a:ext>
            </a:extLst>
          </p:cNvPr>
          <p:cNvPicPr preferRelativeResize="0"/>
          <p:nvPr/>
        </p:nvPicPr>
        <p:blipFill rotWithShape="1">
          <a:blip r:embed="rId7">
            <a:alphaModFix/>
          </a:blip>
          <a:srcRect/>
          <a:stretch/>
        </p:blipFill>
        <p:spPr>
          <a:xfrm>
            <a:off x="11156889" y="5585758"/>
            <a:ext cx="381000" cy="457200"/>
          </a:xfrm>
          <a:prstGeom prst="rect">
            <a:avLst/>
          </a:prstGeom>
          <a:noFill/>
          <a:ln>
            <a:noFill/>
          </a:ln>
        </p:spPr>
      </p:pic>
      <p:sp>
        <p:nvSpPr>
          <p:cNvPr id="10" name="Text Placeholder 1">
            <a:extLst>
              <a:ext uri="{FF2B5EF4-FFF2-40B4-BE49-F238E27FC236}">
                <a16:creationId xmlns:a16="http://schemas.microsoft.com/office/drawing/2014/main" id="{946A18EB-0A5B-581B-DAC6-5B37537A7F89}"/>
              </a:ext>
            </a:extLst>
          </p:cNvPr>
          <p:cNvSpPr txBox="1">
            <a:spLocks/>
          </p:cNvSpPr>
          <p:nvPr/>
        </p:nvSpPr>
        <p:spPr>
          <a:xfrm>
            <a:off x="1168124" y="2229314"/>
            <a:ext cx="6010382" cy="1875967"/>
          </a:xfrm>
          <a:prstGeom prst="rect">
            <a:avLst/>
          </a:prstGeom>
        </p:spPr>
        <p:txBody>
          <a:bodyPr anchor="b"/>
          <a:lstStyle>
            <a:lvl1pPr marL="0" indent="0" algn="l" defTabSz="914400" rtl="0" eaLnBrk="1" latinLnBrk="0" hangingPunct="1">
              <a:lnSpc>
                <a:spcPct val="100000"/>
              </a:lnSpc>
              <a:spcBef>
                <a:spcPts val="1000"/>
              </a:spcBef>
              <a:buFont typeface="Wingdings" pitchFamily="2" charset="2"/>
              <a:buNone/>
              <a:defRPr sz="4000" b="1" i="0" kern="1200">
                <a:solidFill>
                  <a:schemeClr val="tx1"/>
                </a:solidFill>
                <a:latin typeface="Roboto" panose="02000000000000000000" pitchFamily="2" charset="0"/>
                <a:ea typeface="+mn-ea"/>
                <a:cs typeface="+mn-cs"/>
              </a:defRPr>
            </a:lvl1pPr>
            <a:lvl2pPr marL="457200" indent="0" algn="l" defTabSz="914400" rtl="0" eaLnBrk="1" latinLnBrk="0" hangingPunct="1">
              <a:lnSpc>
                <a:spcPct val="90000"/>
              </a:lnSpc>
              <a:spcBef>
                <a:spcPts val="500"/>
              </a:spcBef>
              <a:buFont typeface="Wingdings" pitchFamily="2" charset="2"/>
              <a:buNone/>
              <a:defRPr sz="240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90000"/>
              </a:lnSpc>
              <a:spcBef>
                <a:spcPts val="500"/>
              </a:spcBef>
              <a:buFont typeface="Wingdings" pitchFamily="2" charset="2"/>
              <a:buNone/>
              <a:defRPr sz="200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80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The 2026 Ghouls’ Guide to Growth: </a:t>
            </a:r>
            <a:r>
              <a:rPr lang="en-US" dirty="0"/>
              <a:t>Winning the $13.1B Spooky Season</a:t>
            </a:r>
            <a:endParaRPr lang="en-US" b="1" dirty="0"/>
          </a:p>
        </p:txBody>
      </p:sp>
      <p:sp>
        <p:nvSpPr>
          <p:cNvPr id="16" name="Text Placeholder 2">
            <a:extLst>
              <a:ext uri="{FF2B5EF4-FFF2-40B4-BE49-F238E27FC236}">
                <a16:creationId xmlns:a16="http://schemas.microsoft.com/office/drawing/2014/main" id="{F9304527-C59E-1023-E402-259C6984D44A}"/>
              </a:ext>
            </a:extLst>
          </p:cNvPr>
          <p:cNvSpPr txBox="1">
            <a:spLocks/>
          </p:cNvSpPr>
          <p:nvPr/>
        </p:nvSpPr>
        <p:spPr>
          <a:xfrm>
            <a:off x="1168124" y="4266590"/>
            <a:ext cx="8260400" cy="539488"/>
          </a:xfrm>
          <a:prstGeom prst="rect">
            <a:avLst/>
          </a:prstGeom>
        </p:spPr>
        <p:txBody>
          <a:bodyPr anchor="t"/>
          <a:lstStyle>
            <a:lvl1pPr marL="0" indent="0" algn="l" defTabSz="914400" rtl="0" eaLnBrk="1" latinLnBrk="0" hangingPunct="1">
              <a:lnSpc>
                <a:spcPct val="100000"/>
              </a:lnSpc>
              <a:spcBef>
                <a:spcPts val="1000"/>
              </a:spcBef>
              <a:buFont typeface="Wingdings" pitchFamily="2" charset="2"/>
              <a:buNone/>
              <a:defRPr sz="1400" b="1" i="0" kern="1200" spc="300">
                <a:solidFill>
                  <a:schemeClr val="accent1"/>
                </a:solidFill>
                <a:latin typeface="Roboto" panose="02000000000000000000" pitchFamily="2" charset="0"/>
                <a:ea typeface="+mn-ea"/>
                <a:cs typeface="+mn-cs"/>
              </a:defRPr>
            </a:lvl1pPr>
            <a:lvl2pPr marL="457200" indent="0" algn="l" defTabSz="914400" rtl="0" eaLnBrk="1" latinLnBrk="0" hangingPunct="1">
              <a:lnSpc>
                <a:spcPct val="90000"/>
              </a:lnSpc>
              <a:spcBef>
                <a:spcPts val="500"/>
              </a:spcBef>
              <a:buFont typeface="Wingdings" pitchFamily="2" charset="2"/>
              <a:buNone/>
              <a:defRPr sz="240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90000"/>
              </a:lnSpc>
              <a:spcBef>
                <a:spcPts val="500"/>
              </a:spcBef>
              <a:buFont typeface="Wingdings" pitchFamily="2" charset="2"/>
              <a:buNone/>
              <a:defRPr sz="200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80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D6B4"/>
                </a:solidFill>
              </a:rPr>
              <a:t>Fall</a:t>
            </a:r>
            <a:r>
              <a:rPr lang="en-US" dirty="0"/>
              <a:t> 2026</a:t>
            </a:r>
          </a:p>
        </p:txBody>
      </p:sp>
    </p:spTree>
    <p:extLst>
      <p:ext uri="{BB962C8B-B14F-4D97-AF65-F5344CB8AC3E}">
        <p14:creationId xmlns:p14="http://schemas.microsoft.com/office/powerpoint/2010/main" val="211497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E807C851-9BF1-4FB9-3200-779139B8BD9A}"/>
              </a:ext>
            </a:extLst>
          </p:cNvPr>
          <p:cNvSpPr>
            <a:spLocks noGrp="1" noRot="1" noMove="1" noResize="1" noEditPoints="1" noAdjustHandles="1" noChangeArrowheads="1" noChangeShapeType="1"/>
          </p:cNvSpPr>
          <p:nvPr/>
        </p:nvSpPr>
        <p:spPr>
          <a:xfrm>
            <a:off x="5446686" y="-1113436"/>
            <a:ext cx="9174888" cy="9174888"/>
          </a:xfrm>
          <a:prstGeom prst="ellipse">
            <a:avLst/>
          </a:prstGeom>
          <a:gradFill>
            <a:gsLst>
              <a:gs pos="0">
                <a:schemeClr val="accent1">
                  <a:alpha val="31000"/>
                </a:schemeClr>
              </a:gs>
              <a:gs pos="60000">
                <a:schemeClr val="accent2">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a:extLst>
              <a:ext uri="{FF2B5EF4-FFF2-40B4-BE49-F238E27FC236}">
                <a16:creationId xmlns:a16="http://schemas.microsoft.com/office/drawing/2014/main" id="{A944CD84-CA09-BAF2-0498-6E0B1FD77243}"/>
              </a:ext>
            </a:extLst>
          </p:cNvPr>
          <p:cNvSpPr>
            <a:spLocks noGrp="1" noRot="1" noMove="1" noResize="1" noEditPoints="1" noAdjustHandles="1" noChangeArrowheads="1" noChangeShapeType="1"/>
          </p:cNvSpPr>
          <p:nvPr/>
        </p:nvSpPr>
        <p:spPr>
          <a:xfrm>
            <a:off x="8352153" y="204176"/>
            <a:ext cx="3839847" cy="4563106"/>
          </a:xfrm>
          <a:custGeom>
            <a:avLst/>
            <a:gdLst>
              <a:gd name="connsiteX0" fmla="*/ 2695322 w 4536219"/>
              <a:gd name="connsiteY0" fmla="*/ 0 h 5390644"/>
              <a:gd name="connsiteX1" fmla="*/ 4409797 w 4536219"/>
              <a:gd name="connsiteY1" fmla="*/ 615481 h 5390644"/>
              <a:gd name="connsiteX2" fmla="*/ 4536219 w 4536219"/>
              <a:gd name="connsiteY2" fmla="*/ 730381 h 5390644"/>
              <a:gd name="connsiteX3" fmla="*/ 4536219 w 4536219"/>
              <a:gd name="connsiteY3" fmla="*/ 4660263 h 5390644"/>
              <a:gd name="connsiteX4" fmla="*/ 4409797 w 4536219"/>
              <a:gd name="connsiteY4" fmla="*/ 4775163 h 5390644"/>
              <a:gd name="connsiteX5" fmla="*/ 2695322 w 4536219"/>
              <a:gd name="connsiteY5" fmla="*/ 5390644 h 5390644"/>
              <a:gd name="connsiteX6" fmla="*/ 0 w 4536219"/>
              <a:gd name="connsiteY6" fmla="*/ 2695322 h 5390644"/>
              <a:gd name="connsiteX7" fmla="*/ 2695322 w 4536219"/>
              <a:gd name="connsiteY7" fmla="*/ 0 h 539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219" h="5390644">
                <a:moveTo>
                  <a:pt x="2695322" y="0"/>
                </a:moveTo>
                <a:cubicBezTo>
                  <a:pt x="3346578" y="0"/>
                  <a:pt x="3943886" y="230977"/>
                  <a:pt x="4409797" y="615481"/>
                </a:cubicBezTo>
                <a:lnTo>
                  <a:pt x="4536219" y="730381"/>
                </a:lnTo>
                <a:lnTo>
                  <a:pt x="4536219" y="4660263"/>
                </a:lnTo>
                <a:lnTo>
                  <a:pt x="4409797" y="4775163"/>
                </a:lnTo>
                <a:cubicBezTo>
                  <a:pt x="3943886" y="5159667"/>
                  <a:pt x="3346578" y="5390644"/>
                  <a:pt x="2695322" y="5390644"/>
                </a:cubicBezTo>
                <a:cubicBezTo>
                  <a:pt x="1206737" y="5390644"/>
                  <a:pt x="0" y="4183907"/>
                  <a:pt x="0" y="2695322"/>
                </a:cubicBezTo>
                <a:cubicBezTo>
                  <a:pt x="0" y="1206737"/>
                  <a:pt x="1206737" y="0"/>
                  <a:pt x="2695322" y="0"/>
                </a:cubicBezTo>
                <a:close/>
              </a:path>
            </a:pathLst>
          </a:custGeom>
          <a:gradFill flip="none" rotWithShape="1">
            <a:gsLst>
              <a:gs pos="3000">
                <a:schemeClr val="accent1">
                  <a:alpha val="51000"/>
                </a:schemeClr>
              </a:gs>
              <a:gs pos="86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6A1D700-3128-B9BB-2499-A46B35BC55E6}"/>
              </a:ext>
            </a:extLst>
          </p:cNvPr>
          <p:cNvSpPr>
            <a:spLocks noGrp="1"/>
          </p:cNvSpPr>
          <p:nvPr>
            <p:ph type="title"/>
          </p:nvPr>
        </p:nvSpPr>
        <p:spPr>
          <a:xfrm>
            <a:off x="615462" y="1014848"/>
            <a:ext cx="2868518" cy="1553862"/>
          </a:xfrm>
        </p:spPr>
        <p:txBody>
          <a:bodyPr/>
          <a:lstStyle/>
          <a:p>
            <a:r>
              <a:rPr lang="en-US" dirty="0">
                <a:latin typeface="Roboto"/>
                <a:ea typeface="Roboto"/>
                <a:cs typeface="Roboto"/>
                <a:sym typeface="Roboto"/>
              </a:rPr>
              <a:t>Cross Platform Media Solutions</a:t>
            </a:r>
            <a:endParaRPr lang="en-US" dirty="0"/>
          </a:p>
        </p:txBody>
      </p:sp>
      <p:sp>
        <p:nvSpPr>
          <p:cNvPr id="4" name="TextBox 3">
            <a:extLst>
              <a:ext uri="{FF2B5EF4-FFF2-40B4-BE49-F238E27FC236}">
                <a16:creationId xmlns:a16="http://schemas.microsoft.com/office/drawing/2014/main" id="{7DC92709-B911-B776-F90C-253279AC5487}"/>
              </a:ext>
            </a:extLst>
          </p:cNvPr>
          <p:cNvSpPr txBox="1"/>
          <p:nvPr/>
        </p:nvSpPr>
        <p:spPr>
          <a:xfrm>
            <a:off x="615462" y="2120683"/>
            <a:ext cx="2868518" cy="1323439"/>
          </a:xfrm>
          <a:prstGeom prst="rect">
            <a:avLst/>
          </a:prstGeom>
          <a:noFill/>
        </p:spPr>
        <p:txBody>
          <a:bodyPr wrap="square" rtlCol="0">
            <a:spAutoFit/>
          </a:bodyPr>
          <a:lstStyle/>
          <a:p>
            <a:r>
              <a:rPr lang="en-US" sz="1600" dirty="0">
                <a:latin typeface="Roboto Lt" pitchFamily="2" charset="0"/>
                <a:ea typeface="Roboto Lt" pitchFamily="2" charset="0"/>
                <a:cs typeface="Roboto"/>
                <a:sym typeface="Roboto"/>
              </a:rPr>
              <a:t>Reach Halloween shoppers with the right messaging on multiple screens throughout their buyer journey. </a:t>
            </a:r>
          </a:p>
          <a:p>
            <a:endParaRPr lang="en-US" sz="1600" dirty="0">
              <a:latin typeface="Roboto Lt" pitchFamily="2" charset="0"/>
              <a:ea typeface="Roboto Lt" pitchFamily="2" charset="0"/>
            </a:endParaRPr>
          </a:p>
        </p:txBody>
      </p:sp>
      <p:sp>
        <p:nvSpPr>
          <p:cNvPr id="5" name="TextBox 4">
            <a:extLst>
              <a:ext uri="{FF2B5EF4-FFF2-40B4-BE49-F238E27FC236}">
                <a16:creationId xmlns:a16="http://schemas.microsoft.com/office/drawing/2014/main" id="{F30760E9-C459-B604-350E-F33B2FE168C6}"/>
              </a:ext>
            </a:extLst>
          </p:cNvPr>
          <p:cNvSpPr txBox="1"/>
          <p:nvPr/>
        </p:nvSpPr>
        <p:spPr>
          <a:xfrm>
            <a:off x="4490971" y="4433222"/>
            <a:ext cx="6360643" cy="1831271"/>
          </a:xfrm>
          <a:prstGeom prst="rect">
            <a:avLst/>
          </a:prstGeom>
          <a:noFill/>
        </p:spPr>
        <p:txBody>
          <a:bodyPr wrap="square" rtlCol="0">
            <a:spAutoFit/>
          </a:bodyPr>
          <a:lstStyle/>
          <a:p>
            <a:pPr>
              <a:spcAft>
                <a:spcPts val="600"/>
              </a:spcAft>
            </a:pPr>
            <a:r>
              <a:rPr lang="en-US" sz="1400" b="1" dirty="0">
                <a:latin typeface="Roboto Lt" pitchFamily="2" charset="0"/>
                <a:ea typeface="Roboto Lt" pitchFamily="2" charset="0"/>
                <a:cs typeface="Roboto"/>
                <a:sym typeface="Roboto"/>
              </a:rPr>
              <a:t>Channel &amp; Creative Insights:</a:t>
            </a:r>
          </a:p>
          <a:p>
            <a:pPr marL="285750" indent="-285750">
              <a:spcAft>
                <a:spcPts val="600"/>
              </a:spcAft>
              <a:buFont typeface="Arial" panose="020B0604020202020204" pitchFamily="34" charset="0"/>
              <a:buChar char="•"/>
            </a:pPr>
            <a:r>
              <a:rPr lang="en-US" sz="1400" dirty="0">
                <a:latin typeface="Roboto Lt" pitchFamily="2" charset="0"/>
                <a:ea typeface="Roboto Lt" pitchFamily="2" charset="0"/>
                <a:cs typeface="Roboto"/>
                <a:sym typeface="Roboto"/>
              </a:rPr>
              <a:t>60% of shoppers say they engage most with ads featuring spooky or playful themes.</a:t>
            </a:r>
            <a:r>
              <a:rPr lang="en-US" sz="1400" dirty="0">
                <a:effectLst/>
                <a:latin typeface="Roboto" panose="02000000000000000000" pitchFamily="2" charset="0"/>
                <a:ea typeface="Roboto" panose="02000000000000000000" pitchFamily="2" charset="0"/>
                <a:cs typeface="Roboto" panose="02000000000000000000" pitchFamily="2" charset="0"/>
              </a:rPr>
              <a:t>¹</a:t>
            </a:r>
            <a:endParaRPr lang="en-US" sz="1400" dirty="0">
              <a:latin typeface="Roboto Lt" pitchFamily="2" charset="0"/>
              <a:ea typeface="Roboto Lt" pitchFamily="2" charset="0"/>
              <a:cs typeface="Roboto"/>
              <a:sym typeface="Roboto"/>
            </a:endParaRPr>
          </a:p>
          <a:p>
            <a:pPr marL="285750" indent="-285750">
              <a:spcAft>
                <a:spcPts val="600"/>
              </a:spcAft>
              <a:buFont typeface="Arial" panose="020B0604020202020204" pitchFamily="34" charset="0"/>
              <a:buChar char="•"/>
            </a:pPr>
            <a:r>
              <a:rPr lang="en-US" sz="1400" dirty="0">
                <a:latin typeface="Roboto Lt" pitchFamily="2" charset="0"/>
                <a:ea typeface="Roboto Lt" pitchFamily="2" charset="0"/>
                <a:cs typeface="Roboto"/>
                <a:sym typeface="Roboto"/>
              </a:rPr>
              <a:t>Convert passive viewers into active shoppers using CTV features like QR codes to drive immediate action from their couch.</a:t>
            </a:r>
          </a:p>
          <a:p>
            <a:pPr marL="285750" indent="-285750">
              <a:spcAft>
                <a:spcPts val="600"/>
              </a:spcAft>
              <a:buFont typeface="Arial" panose="020B0604020202020204" pitchFamily="34" charset="0"/>
              <a:buChar char="•"/>
            </a:pPr>
            <a:r>
              <a:rPr lang="en-US" sz="1400" dirty="0">
                <a:latin typeface="Roboto Lt" pitchFamily="2" charset="0"/>
                <a:ea typeface="Roboto Lt" pitchFamily="2" charset="0"/>
                <a:cs typeface="Roboto"/>
                <a:sym typeface="Roboto"/>
              </a:rPr>
              <a:t>Build powerful repetition by extending CTV messaging across DOOH, Social, and Audio for a seamless omnichannel journey.</a:t>
            </a:r>
          </a:p>
        </p:txBody>
      </p:sp>
      <p:sp>
        <p:nvSpPr>
          <p:cNvPr id="29" name="Google Shape;1281;p7">
            <a:extLst>
              <a:ext uri="{FF2B5EF4-FFF2-40B4-BE49-F238E27FC236}">
                <a16:creationId xmlns:a16="http://schemas.microsoft.com/office/drawing/2014/main" id="{6DEB4C17-AE9B-B1E0-71BE-17665C03928B}"/>
              </a:ext>
            </a:extLst>
          </p:cNvPr>
          <p:cNvSpPr/>
          <p:nvPr/>
        </p:nvSpPr>
        <p:spPr>
          <a:xfrm>
            <a:off x="513417" y="6513562"/>
            <a:ext cx="521849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accent6"/>
                </a:solidFill>
                <a:latin typeface="Roboto"/>
                <a:ea typeface="Roboto"/>
                <a:cs typeface="Roboto"/>
                <a:sym typeface="Roboto"/>
              </a:rPr>
              <a:t>Source: </a:t>
            </a:r>
            <a:r>
              <a:rPr lang="en-US" sz="800" dirty="0">
                <a:solidFill>
                  <a:schemeClr val="accent6"/>
                </a:solidFill>
              </a:rPr>
              <a:t>¹</a:t>
            </a:r>
            <a:r>
              <a:rPr lang="en-US" sz="800" u="sng" dirty="0">
                <a:solidFill>
                  <a:schemeClr val="accent6"/>
                </a:solidFill>
                <a:latin typeface="Roboto"/>
                <a:ea typeface="Roboto"/>
                <a:cs typeface="Roboto"/>
                <a:sym typeface="Roboto"/>
                <a:hlinkClick r:id="rId3">
                  <a:extLst>
                    <a:ext uri="{A12FA001-AC4F-418D-AE19-62706E023703}">
                      <ahyp:hlinkClr xmlns:ahyp="http://schemas.microsoft.com/office/drawing/2018/hyperlinkcolor" val="tx"/>
                    </a:ext>
                  </a:extLst>
                </a:hlinkClick>
              </a:rPr>
              <a:t>The Marketing Cloud</a:t>
            </a:r>
            <a:r>
              <a:rPr lang="en-US" sz="800" u="sng" dirty="0">
                <a:solidFill>
                  <a:schemeClr val="accent6"/>
                </a:solidFill>
                <a:latin typeface="Roboto"/>
                <a:ea typeface="Roboto"/>
                <a:cs typeface="Roboto"/>
                <a:sym typeface="Roboto"/>
              </a:rPr>
              <a:t> </a:t>
            </a:r>
            <a:endParaRPr sz="800" u="sng" dirty="0">
              <a:solidFill>
                <a:schemeClr val="accent6"/>
              </a:solidFill>
              <a:latin typeface="Roboto"/>
              <a:ea typeface="Roboto"/>
              <a:cs typeface="Roboto"/>
              <a:sym typeface="Roboto"/>
            </a:endParaRPr>
          </a:p>
        </p:txBody>
      </p:sp>
      <p:pic>
        <p:nvPicPr>
          <p:cNvPr id="33" name="Picture 32" descr="A computer monitor and phone&#10;&#10;Description automatically generated with medium confidence">
            <a:extLst>
              <a:ext uri="{FF2B5EF4-FFF2-40B4-BE49-F238E27FC236}">
                <a16:creationId xmlns:a16="http://schemas.microsoft.com/office/drawing/2014/main" id="{AFA5A7B2-0304-7626-4D98-AEECCB731EBC}"/>
              </a:ext>
            </a:extLst>
          </p:cNvPr>
          <p:cNvPicPr>
            <a:picLocks noChangeAspect="1"/>
          </p:cNvPicPr>
          <p:nvPr/>
        </p:nvPicPr>
        <p:blipFill>
          <a:blip r:embed="rId4"/>
          <a:stretch>
            <a:fillRect/>
          </a:stretch>
        </p:blipFill>
        <p:spPr>
          <a:xfrm>
            <a:off x="-82861" y="3160076"/>
            <a:ext cx="3896621" cy="2713068"/>
          </a:xfrm>
          <a:prstGeom prst="rect">
            <a:avLst/>
          </a:prstGeom>
        </p:spPr>
      </p:pic>
      <p:grpSp>
        <p:nvGrpSpPr>
          <p:cNvPr id="3" name="Group 2">
            <a:extLst>
              <a:ext uri="{FF2B5EF4-FFF2-40B4-BE49-F238E27FC236}">
                <a16:creationId xmlns:a16="http://schemas.microsoft.com/office/drawing/2014/main" id="{B7F29852-160F-2233-AF1C-E3566626D68B}"/>
              </a:ext>
            </a:extLst>
          </p:cNvPr>
          <p:cNvGrpSpPr/>
          <p:nvPr/>
        </p:nvGrpSpPr>
        <p:grpSpPr>
          <a:xfrm>
            <a:off x="5044092" y="494946"/>
            <a:ext cx="6488457" cy="3906606"/>
            <a:chOff x="5044092" y="494946"/>
            <a:chExt cx="6488457" cy="3906606"/>
          </a:xfrm>
        </p:grpSpPr>
        <p:grpSp>
          <p:nvGrpSpPr>
            <p:cNvPr id="30" name="Group 29">
              <a:extLst>
                <a:ext uri="{FF2B5EF4-FFF2-40B4-BE49-F238E27FC236}">
                  <a16:creationId xmlns:a16="http://schemas.microsoft.com/office/drawing/2014/main" id="{C0E8D0CE-DED6-9DFA-61C3-75E417B5DF63}"/>
                </a:ext>
              </a:extLst>
            </p:cNvPr>
            <p:cNvGrpSpPr/>
            <p:nvPr/>
          </p:nvGrpSpPr>
          <p:grpSpPr>
            <a:xfrm>
              <a:off x="6733431" y="585216"/>
              <a:ext cx="4799118" cy="3329159"/>
              <a:chOff x="6810487" y="508772"/>
              <a:chExt cx="5261122" cy="3507416"/>
            </a:xfrm>
          </p:grpSpPr>
          <p:pic>
            <p:nvPicPr>
              <p:cNvPr id="50" name="Picture 49">
                <a:extLst>
                  <a:ext uri="{FF2B5EF4-FFF2-40B4-BE49-F238E27FC236}">
                    <a16:creationId xmlns:a16="http://schemas.microsoft.com/office/drawing/2014/main" id="{9AF3C119-76DF-165B-3341-A740635079AA}"/>
                  </a:ext>
                </a:extLst>
              </p:cNvPr>
              <p:cNvPicPr>
                <a:picLocks/>
              </p:cNvPicPr>
              <p:nvPr/>
            </p:nvPicPr>
            <p:blipFill>
              <a:blip r:embed="rId5"/>
              <a:srcRect/>
              <a:stretch/>
            </p:blipFill>
            <p:spPr>
              <a:xfrm>
                <a:off x="7094127" y="749612"/>
                <a:ext cx="4722550" cy="2658876"/>
              </a:xfrm>
              <a:prstGeom prst="rect">
                <a:avLst/>
              </a:prstGeom>
            </p:spPr>
          </p:pic>
          <p:pic>
            <p:nvPicPr>
              <p:cNvPr id="51" name="Google Shape;1388;p13" descr="Text&#10;&#10;Description automatically generated">
                <a:extLst>
                  <a:ext uri="{FF2B5EF4-FFF2-40B4-BE49-F238E27FC236}">
                    <a16:creationId xmlns:a16="http://schemas.microsoft.com/office/drawing/2014/main" id="{1A5984DF-0CCF-CFD7-DB7F-4F9ABC7F30BB}"/>
                  </a:ext>
                </a:extLst>
              </p:cNvPr>
              <p:cNvPicPr preferRelativeResize="0"/>
              <p:nvPr/>
            </p:nvPicPr>
            <p:blipFill rotWithShape="1">
              <a:blip r:embed="rId6">
                <a:alphaModFix/>
              </a:blip>
              <a:srcRect/>
              <a:stretch/>
            </p:blipFill>
            <p:spPr>
              <a:xfrm>
                <a:off x="6810487" y="508772"/>
                <a:ext cx="5261122" cy="3507416"/>
              </a:xfrm>
              <a:prstGeom prst="rect">
                <a:avLst/>
              </a:prstGeom>
              <a:noFill/>
              <a:ln>
                <a:noFill/>
              </a:ln>
            </p:spPr>
          </p:pic>
        </p:grpSp>
        <p:grpSp>
          <p:nvGrpSpPr>
            <p:cNvPr id="31" name="Group 30">
              <a:extLst>
                <a:ext uri="{FF2B5EF4-FFF2-40B4-BE49-F238E27FC236}">
                  <a16:creationId xmlns:a16="http://schemas.microsoft.com/office/drawing/2014/main" id="{817AD50A-7B50-12FC-4742-7DE53B2DA831}"/>
                </a:ext>
              </a:extLst>
            </p:cNvPr>
            <p:cNvGrpSpPr/>
            <p:nvPr/>
          </p:nvGrpSpPr>
          <p:grpSpPr>
            <a:xfrm>
              <a:off x="5044092" y="494946"/>
              <a:ext cx="1368847" cy="3368721"/>
              <a:chOff x="10167944" y="338639"/>
              <a:chExt cx="1738440" cy="4111549"/>
            </a:xfrm>
          </p:grpSpPr>
          <p:pic>
            <p:nvPicPr>
              <p:cNvPr id="48" name="Google Shape;1387;p13" descr="A cell phone with qr code&#10;&#10;Description automatically generated">
                <a:extLst>
                  <a:ext uri="{FF2B5EF4-FFF2-40B4-BE49-F238E27FC236}">
                    <a16:creationId xmlns:a16="http://schemas.microsoft.com/office/drawing/2014/main" id="{35980103-6C6B-E49D-40CB-916F88289547}"/>
                  </a:ext>
                </a:extLst>
              </p:cNvPr>
              <p:cNvPicPr preferRelativeResize="0"/>
              <p:nvPr/>
            </p:nvPicPr>
            <p:blipFill rotWithShape="1">
              <a:blip r:embed="rId7">
                <a:alphaModFix/>
              </a:blip>
              <a:srcRect/>
              <a:stretch/>
            </p:blipFill>
            <p:spPr>
              <a:xfrm>
                <a:off x="10167944" y="338639"/>
                <a:ext cx="1738440" cy="4111549"/>
              </a:xfrm>
              <a:prstGeom prst="rect">
                <a:avLst/>
              </a:prstGeom>
              <a:noFill/>
              <a:ln>
                <a:noFill/>
              </a:ln>
            </p:spPr>
          </p:pic>
          <p:pic>
            <p:nvPicPr>
              <p:cNvPr id="49" name="Picture 48">
                <a:extLst>
                  <a:ext uri="{FF2B5EF4-FFF2-40B4-BE49-F238E27FC236}">
                    <a16:creationId xmlns:a16="http://schemas.microsoft.com/office/drawing/2014/main" id="{7993290B-A93E-CC4E-03CE-88C6DF494470}"/>
                  </a:ext>
                </a:extLst>
              </p:cNvPr>
              <p:cNvPicPr>
                <a:picLocks noChangeAspect="1"/>
              </p:cNvPicPr>
              <p:nvPr/>
            </p:nvPicPr>
            <p:blipFill>
              <a:blip r:embed="rId8"/>
              <a:srcRect/>
              <a:stretch/>
            </p:blipFill>
            <p:spPr>
              <a:xfrm>
                <a:off x="10308733" y="391602"/>
                <a:ext cx="1470046" cy="2511563"/>
              </a:xfrm>
              <a:prstGeom prst="rect">
                <a:avLst/>
              </a:prstGeom>
            </p:spPr>
          </p:pic>
        </p:grpSp>
        <p:grpSp>
          <p:nvGrpSpPr>
            <p:cNvPr id="32" name="Group 31">
              <a:extLst>
                <a:ext uri="{FF2B5EF4-FFF2-40B4-BE49-F238E27FC236}">
                  <a16:creationId xmlns:a16="http://schemas.microsoft.com/office/drawing/2014/main" id="{6F585C36-99E3-2974-3060-21C1BA5A5C5E}"/>
                </a:ext>
              </a:extLst>
            </p:cNvPr>
            <p:cNvGrpSpPr/>
            <p:nvPr/>
          </p:nvGrpSpPr>
          <p:grpSpPr>
            <a:xfrm>
              <a:off x="6262199" y="2419085"/>
              <a:ext cx="3045579" cy="1906148"/>
              <a:chOff x="6547463" y="3016617"/>
              <a:chExt cx="2926080" cy="1759984"/>
            </a:xfrm>
          </p:grpSpPr>
          <p:grpSp>
            <p:nvGrpSpPr>
              <p:cNvPr id="39" name="Google Shape;1392;p13">
                <a:extLst>
                  <a:ext uri="{FF2B5EF4-FFF2-40B4-BE49-F238E27FC236}">
                    <a16:creationId xmlns:a16="http://schemas.microsoft.com/office/drawing/2014/main" id="{15599EBD-8E9E-FF18-7A2D-62A307E81294}"/>
                  </a:ext>
                </a:extLst>
              </p:cNvPr>
              <p:cNvGrpSpPr/>
              <p:nvPr/>
            </p:nvGrpSpPr>
            <p:grpSpPr>
              <a:xfrm>
                <a:off x="6547463" y="3016617"/>
                <a:ext cx="2926080" cy="1759984"/>
                <a:chOff x="8075404" y="4615886"/>
                <a:chExt cx="2926080" cy="1759984"/>
              </a:xfrm>
            </p:grpSpPr>
            <p:grpSp>
              <p:nvGrpSpPr>
                <p:cNvPr id="42" name="Google Shape;1393;p13">
                  <a:extLst>
                    <a:ext uri="{FF2B5EF4-FFF2-40B4-BE49-F238E27FC236}">
                      <a16:creationId xmlns:a16="http://schemas.microsoft.com/office/drawing/2014/main" id="{C7DD0384-8230-9910-D6AE-E1DF816F1472}"/>
                    </a:ext>
                  </a:extLst>
                </p:cNvPr>
                <p:cNvGrpSpPr/>
                <p:nvPr/>
              </p:nvGrpSpPr>
              <p:grpSpPr>
                <a:xfrm>
                  <a:off x="8078931" y="4615886"/>
                  <a:ext cx="2922553" cy="1672617"/>
                  <a:chOff x="4812798" y="2284215"/>
                  <a:chExt cx="4951880" cy="2834023"/>
                </a:xfrm>
              </p:grpSpPr>
              <p:pic>
                <p:nvPicPr>
                  <p:cNvPr id="46" name="Google Shape;1394;p13" descr="Table&#10;&#10;Description automatically generated">
                    <a:extLst>
                      <a:ext uri="{FF2B5EF4-FFF2-40B4-BE49-F238E27FC236}">
                        <a16:creationId xmlns:a16="http://schemas.microsoft.com/office/drawing/2014/main" id="{404AEAAD-7F92-C96C-081C-D600FD358C78}"/>
                      </a:ext>
                    </a:extLst>
                  </p:cNvPr>
                  <p:cNvPicPr preferRelativeResize="0"/>
                  <p:nvPr/>
                </p:nvPicPr>
                <p:blipFill rotWithShape="1">
                  <a:blip r:embed="rId9">
                    <a:alphaModFix/>
                  </a:blip>
                  <a:srcRect/>
                  <a:stretch/>
                </p:blipFill>
                <p:spPr>
                  <a:xfrm>
                    <a:off x="5443417" y="2475328"/>
                    <a:ext cx="3690642" cy="2317309"/>
                  </a:xfrm>
                  <a:prstGeom prst="rect">
                    <a:avLst/>
                  </a:prstGeom>
                  <a:noFill/>
                  <a:ln>
                    <a:noFill/>
                  </a:ln>
                </p:spPr>
              </p:pic>
              <p:pic>
                <p:nvPicPr>
                  <p:cNvPr id="47" name="Google Shape;1395;p13" descr="A picture containing text&#10;&#10;Description automatically generated">
                    <a:extLst>
                      <a:ext uri="{FF2B5EF4-FFF2-40B4-BE49-F238E27FC236}">
                        <a16:creationId xmlns:a16="http://schemas.microsoft.com/office/drawing/2014/main" id="{7B0148DB-61C9-8920-2E45-6A5F8E7ED177}"/>
                      </a:ext>
                    </a:extLst>
                  </p:cNvPr>
                  <p:cNvPicPr preferRelativeResize="0"/>
                  <p:nvPr/>
                </p:nvPicPr>
                <p:blipFill rotWithShape="1">
                  <a:blip r:embed="rId10">
                    <a:alphaModFix/>
                  </a:blip>
                  <a:srcRect/>
                  <a:stretch/>
                </p:blipFill>
                <p:spPr>
                  <a:xfrm>
                    <a:off x="4812798" y="2284215"/>
                    <a:ext cx="4951880" cy="2834023"/>
                  </a:xfrm>
                  <a:prstGeom prst="rect">
                    <a:avLst/>
                  </a:prstGeom>
                  <a:noFill/>
                  <a:ln>
                    <a:noFill/>
                  </a:ln>
                </p:spPr>
              </p:pic>
            </p:grpSp>
            <p:grpSp>
              <p:nvGrpSpPr>
                <p:cNvPr id="43" name="Google Shape;1396;p13">
                  <a:extLst>
                    <a:ext uri="{FF2B5EF4-FFF2-40B4-BE49-F238E27FC236}">
                      <a16:creationId xmlns:a16="http://schemas.microsoft.com/office/drawing/2014/main" id="{32A6F7AB-B682-A464-6002-2C5011BE595F}"/>
                    </a:ext>
                  </a:extLst>
                </p:cNvPr>
                <p:cNvGrpSpPr/>
                <p:nvPr/>
              </p:nvGrpSpPr>
              <p:grpSpPr>
                <a:xfrm>
                  <a:off x="8075404" y="5218264"/>
                  <a:ext cx="609418" cy="1157606"/>
                  <a:chOff x="3200271" y="3372902"/>
                  <a:chExt cx="1032578" cy="1961405"/>
                </a:xfrm>
              </p:grpSpPr>
              <p:pic>
                <p:nvPicPr>
                  <p:cNvPr id="44" name="Google Shape;1397;p13" descr="Table&#10;&#10;Description automatically generated">
                    <a:extLst>
                      <a:ext uri="{FF2B5EF4-FFF2-40B4-BE49-F238E27FC236}">
                        <a16:creationId xmlns:a16="http://schemas.microsoft.com/office/drawing/2014/main" id="{1BA67818-9886-4F21-A9AE-E541DC60D52A}"/>
                      </a:ext>
                    </a:extLst>
                  </p:cNvPr>
                  <p:cNvPicPr preferRelativeResize="0"/>
                  <p:nvPr/>
                </p:nvPicPr>
                <p:blipFill rotWithShape="1">
                  <a:blip r:embed="rId11">
                    <a:alphaModFix/>
                  </a:blip>
                  <a:srcRect/>
                  <a:stretch/>
                </p:blipFill>
                <p:spPr>
                  <a:xfrm>
                    <a:off x="3250203" y="3420500"/>
                    <a:ext cx="940246" cy="1873147"/>
                  </a:xfrm>
                  <a:prstGeom prst="rect">
                    <a:avLst/>
                  </a:prstGeom>
                  <a:noFill/>
                  <a:ln>
                    <a:noFill/>
                  </a:ln>
                </p:spPr>
              </p:pic>
              <p:pic>
                <p:nvPicPr>
                  <p:cNvPr id="45" name="Google Shape;1398;p13" descr="A picture containing text, monitor, electronics, display&#10;&#10;Description automatically generated">
                    <a:extLst>
                      <a:ext uri="{FF2B5EF4-FFF2-40B4-BE49-F238E27FC236}">
                        <a16:creationId xmlns:a16="http://schemas.microsoft.com/office/drawing/2014/main" id="{D6572B72-65FB-1BA0-4E34-6C901A309B02}"/>
                      </a:ext>
                    </a:extLst>
                  </p:cNvPr>
                  <p:cNvPicPr preferRelativeResize="0"/>
                  <p:nvPr/>
                </p:nvPicPr>
                <p:blipFill rotWithShape="1">
                  <a:blip r:embed="rId12">
                    <a:alphaModFix/>
                  </a:blip>
                  <a:srcRect/>
                  <a:stretch/>
                </p:blipFill>
                <p:spPr>
                  <a:xfrm>
                    <a:off x="3200271" y="3372902"/>
                    <a:ext cx="1032578" cy="1961405"/>
                  </a:xfrm>
                  <a:prstGeom prst="rect">
                    <a:avLst/>
                  </a:prstGeom>
                  <a:noFill/>
                  <a:ln>
                    <a:noFill/>
                  </a:ln>
                </p:spPr>
              </p:pic>
            </p:grpSp>
          </p:grpSp>
          <p:pic>
            <p:nvPicPr>
              <p:cNvPr id="40" name="Picture 39">
                <a:extLst>
                  <a:ext uri="{FF2B5EF4-FFF2-40B4-BE49-F238E27FC236}">
                    <a16:creationId xmlns:a16="http://schemas.microsoft.com/office/drawing/2014/main" id="{7FE14CFE-758B-18EB-71EC-3675906C1556}"/>
                  </a:ext>
                </a:extLst>
              </p:cNvPr>
              <p:cNvPicPr>
                <a:picLocks noChangeAspect="1"/>
              </p:cNvPicPr>
              <p:nvPr/>
            </p:nvPicPr>
            <p:blipFill>
              <a:blip r:embed="rId13"/>
              <a:srcRect/>
              <a:stretch/>
            </p:blipFill>
            <p:spPr>
              <a:xfrm>
                <a:off x="6615259" y="4128152"/>
                <a:ext cx="473825" cy="379466"/>
              </a:xfrm>
              <a:prstGeom prst="rect">
                <a:avLst/>
              </a:prstGeom>
            </p:spPr>
          </p:pic>
          <p:pic>
            <p:nvPicPr>
              <p:cNvPr id="41" name="Picture 40">
                <a:extLst>
                  <a:ext uri="{FF2B5EF4-FFF2-40B4-BE49-F238E27FC236}">
                    <a16:creationId xmlns:a16="http://schemas.microsoft.com/office/drawing/2014/main" id="{6023BB3E-413B-6328-3A6D-1D80D1DD582C}"/>
                  </a:ext>
                </a:extLst>
              </p:cNvPr>
              <p:cNvPicPr>
                <a:picLocks noChangeAspect="1"/>
              </p:cNvPicPr>
              <p:nvPr/>
            </p:nvPicPr>
            <p:blipFill>
              <a:blip r:embed="rId14"/>
              <a:srcRect/>
              <a:stretch/>
            </p:blipFill>
            <p:spPr>
              <a:xfrm>
                <a:off x="8682112" y="3452598"/>
                <a:ext cx="336491" cy="646754"/>
              </a:xfrm>
              <a:prstGeom prst="rect">
                <a:avLst/>
              </a:prstGeom>
            </p:spPr>
          </p:pic>
        </p:grpSp>
        <p:grpSp>
          <p:nvGrpSpPr>
            <p:cNvPr id="34" name="Group 33">
              <a:extLst>
                <a:ext uri="{FF2B5EF4-FFF2-40B4-BE49-F238E27FC236}">
                  <a16:creationId xmlns:a16="http://schemas.microsoft.com/office/drawing/2014/main" id="{A5CD88BC-FE6D-58C9-77B1-14F9B4365974}"/>
                </a:ext>
              </a:extLst>
            </p:cNvPr>
            <p:cNvGrpSpPr/>
            <p:nvPr/>
          </p:nvGrpSpPr>
          <p:grpSpPr>
            <a:xfrm>
              <a:off x="9395421" y="2807991"/>
              <a:ext cx="1176221" cy="1593561"/>
              <a:chOff x="4795091" y="2656859"/>
              <a:chExt cx="1289454" cy="1678887"/>
            </a:xfrm>
          </p:grpSpPr>
          <p:grpSp>
            <p:nvGrpSpPr>
              <p:cNvPr id="35" name="Google Shape;1389;p13">
                <a:extLst>
                  <a:ext uri="{FF2B5EF4-FFF2-40B4-BE49-F238E27FC236}">
                    <a16:creationId xmlns:a16="http://schemas.microsoft.com/office/drawing/2014/main" id="{7BDF8550-ED33-0B88-FE08-3A4F392B7EC6}"/>
                  </a:ext>
                </a:extLst>
              </p:cNvPr>
              <p:cNvGrpSpPr/>
              <p:nvPr/>
            </p:nvGrpSpPr>
            <p:grpSpPr>
              <a:xfrm>
                <a:off x="4795091" y="2656859"/>
                <a:ext cx="1289454" cy="1678887"/>
                <a:chOff x="2559060" y="2348392"/>
                <a:chExt cx="2108877" cy="2745784"/>
              </a:xfrm>
            </p:grpSpPr>
            <p:pic>
              <p:nvPicPr>
                <p:cNvPr id="37" name="Google Shape;1390;p13" descr="Table&#10;&#10;Description automatically generated">
                  <a:extLst>
                    <a:ext uri="{FF2B5EF4-FFF2-40B4-BE49-F238E27FC236}">
                      <a16:creationId xmlns:a16="http://schemas.microsoft.com/office/drawing/2014/main" id="{CFF663FD-5E38-60E9-E4E7-FB40691EC575}"/>
                    </a:ext>
                  </a:extLst>
                </p:cNvPr>
                <p:cNvPicPr preferRelativeResize="0"/>
                <p:nvPr/>
              </p:nvPicPr>
              <p:blipFill rotWithShape="1">
                <a:blip r:embed="rId15">
                  <a:alphaModFix/>
                </a:blip>
                <a:srcRect/>
                <a:stretch/>
              </p:blipFill>
              <p:spPr>
                <a:xfrm>
                  <a:off x="2635146" y="2441259"/>
                  <a:ext cx="1951034" cy="2590717"/>
                </a:xfrm>
                <a:prstGeom prst="rect">
                  <a:avLst/>
                </a:prstGeom>
                <a:noFill/>
                <a:ln>
                  <a:noFill/>
                </a:ln>
              </p:spPr>
            </p:pic>
            <p:pic>
              <p:nvPicPr>
                <p:cNvPr id="38" name="Google Shape;1391;p13" descr="Shape&#10;&#10;Description automatically generated">
                  <a:extLst>
                    <a:ext uri="{FF2B5EF4-FFF2-40B4-BE49-F238E27FC236}">
                      <a16:creationId xmlns:a16="http://schemas.microsoft.com/office/drawing/2014/main" id="{8AE5C0EE-2306-A4C2-9C51-755604EDDE83}"/>
                    </a:ext>
                  </a:extLst>
                </p:cNvPr>
                <p:cNvPicPr preferRelativeResize="0"/>
                <p:nvPr/>
              </p:nvPicPr>
              <p:blipFill rotWithShape="1">
                <a:blip r:embed="rId16">
                  <a:alphaModFix/>
                </a:blip>
                <a:srcRect/>
                <a:stretch/>
              </p:blipFill>
              <p:spPr>
                <a:xfrm>
                  <a:off x="2559060" y="2348392"/>
                  <a:ext cx="2108877" cy="2745784"/>
                </a:xfrm>
                <a:prstGeom prst="rect">
                  <a:avLst/>
                </a:prstGeom>
                <a:noFill/>
                <a:ln>
                  <a:noFill/>
                </a:ln>
              </p:spPr>
            </p:pic>
          </p:grpSp>
          <p:pic>
            <p:nvPicPr>
              <p:cNvPr id="36" name="Picture 35">
                <a:extLst>
                  <a:ext uri="{FF2B5EF4-FFF2-40B4-BE49-F238E27FC236}">
                    <a16:creationId xmlns:a16="http://schemas.microsoft.com/office/drawing/2014/main" id="{4D592F69-AAD1-25B4-07F9-9E066AF1AB7A}"/>
                  </a:ext>
                </a:extLst>
              </p:cNvPr>
              <p:cNvPicPr>
                <a:picLocks noChangeAspect="1"/>
              </p:cNvPicPr>
              <p:nvPr/>
            </p:nvPicPr>
            <p:blipFill>
              <a:blip r:embed="rId17"/>
              <a:srcRect/>
              <a:stretch/>
            </p:blipFill>
            <p:spPr>
              <a:xfrm>
                <a:off x="4864762" y="2844370"/>
                <a:ext cx="1148211" cy="136417"/>
              </a:xfrm>
              <a:prstGeom prst="rect">
                <a:avLst/>
              </a:prstGeom>
            </p:spPr>
          </p:pic>
        </p:grpSp>
      </p:grpSp>
    </p:spTree>
    <p:extLst>
      <p:ext uri="{BB962C8B-B14F-4D97-AF65-F5344CB8AC3E}">
        <p14:creationId xmlns:p14="http://schemas.microsoft.com/office/powerpoint/2010/main" val="110048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4" name="Google Shape;1764;p20"/>
          <p:cNvSpPr/>
          <p:nvPr/>
        </p:nvSpPr>
        <p:spPr>
          <a:xfrm>
            <a:off x="9134739" y="571498"/>
            <a:ext cx="3075613" cy="4021016"/>
          </a:xfrm>
          <a:custGeom>
            <a:avLst/>
            <a:gdLst/>
            <a:ahLst/>
            <a:cxnLst/>
            <a:rect l="l" t="t" r="r" b="b"/>
            <a:pathLst>
              <a:path w="3075613" h="4021016" extrusionOk="0">
                <a:moveTo>
                  <a:pt x="2010508" y="0"/>
                </a:moveTo>
                <a:cubicBezTo>
                  <a:pt x="2357500" y="0"/>
                  <a:pt x="2683960" y="87904"/>
                  <a:pt x="2968836" y="242657"/>
                </a:cubicBezTo>
                <a:lnTo>
                  <a:pt x="3075613" y="307526"/>
                </a:lnTo>
                <a:lnTo>
                  <a:pt x="3075613" y="3713490"/>
                </a:lnTo>
                <a:lnTo>
                  <a:pt x="2968836" y="3778359"/>
                </a:lnTo>
                <a:cubicBezTo>
                  <a:pt x="2683960" y="3933112"/>
                  <a:pt x="2357500" y="4021016"/>
                  <a:pt x="2010508" y="4021016"/>
                </a:cubicBezTo>
                <a:cubicBezTo>
                  <a:pt x="900135" y="4021016"/>
                  <a:pt x="0" y="3120881"/>
                  <a:pt x="0" y="2010508"/>
                </a:cubicBezTo>
                <a:cubicBezTo>
                  <a:pt x="0" y="900135"/>
                  <a:pt x="900135" y="0"/>
                  <a:pt x="2010508" y="0"/>
                </a:cubicBezTo>
                <a:close/>
              </a:path>
            </a:pathLst>
          </a:custGeom>
          <a:gradFill>
            <a:gsLst>
              <a:gs pos="0">
                <a:srgbClr val="00D5B4">
                  <a:alpha val="72941"/>
                </a:srgbClr>
              </a:gs>
              <a:gs pos="87000">
                <a:srgbClr val="E2FB9D">
                  <a:alpha val="15686"/>
                </a:srgbClr>
              </a:gs>
              <a:gs pos="100000">
                <a:srgbClr val="E2FB9D">
                  <a:alpha val="15686"/>
                </a:srgbClr>
              </a:gs>
            </a:gsLst>
            <a:lin ang="12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Roboto" pitchFamily="2" charset="0"/>
              <a:ea typeface="Roboto" pitchFamily="2" charset="0"/>
              <a:cs typeface="Calibri"/>
              <a:sym typeface="Calibri"/>
            </a:endParaRPr>
          </a:p>
        </p:txBody>
      </p:sp>
      <p:grpSp>
        <p:nvGrpSpPr>
          <p:cNvPr id="9" name="Group 8">
            <a:extLst>
              <a:ext uri="{FF2B5EF4-FFF2-40B4-BE49-F238E27FC236}">
                <a16:creationId xmlns:a16="http://schemas.microsoft.com/office/drawing/2014/main" id="{612E81A6-AAE5-3AF8-D97B-F21C3AB0368C}"/>
              </a:ext>
            </a:extLst>
          </p:cNvPr>
          <p:cNvGrpSpPr/>
          <p:nvPr/>
        </p:nvGrpSpPr>
        <p:grpSpPr>
          <a:xfrm>
            <a:off x="3620679" y="3911436"/>
            <a:ext cx="8134420" cy="2223985"/>
            <a:chOff x="2996812" y="3261108"/>
            <a:chExt cx="8733236" cy="2027627"/>
          </a:xfrm>
        </p:grpSpPr>
        <p:sp>
          <p:nvSpPr>
            <p:cNvPr id="10" name="Google Shape;1737;p22">
              <a:extLst>
                <a:ext uri="{FF2B5EF4-FFF2-40B4-BE49-F238E27FC236}">
                  <a16:creationId xmlns:a16="http://schemas.microsoft.com/office/drawing/2014/main" id="{E178A757-12F4-45DC-3CE7-4CE63918E126}"/>
                </a:ext>
              </a:extLst>
            </p:cNvPr>
            <p:cNvSpPr/>
            <p:nvPr/>
          </p:nvSpPr>
          <p:spPr>
            <a:xfrm>
              <a:off x="5209038" y="3281839"/>
              <a:ext cx="2080257" cy="1986165"/>
            </a:xfrm>
            <a:prstGeom prst="roundRect">
              <a:avLst>
                <a:gd name="adj" fmla="val 8296"/>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u="none" strike="noStrike" cap="none" dirty="0">
                <a:solidFill>
                  <a:schemeClr val="lt1"/>
                </a:solidFill>
                <a:latin typeface="Roboto"/>
                <a:ea typeface="Roboto"/>
                <a:cs typeface="Roboto"/>
                <a:sym typeface="Roboto"/>
              </a:endParaRPr>
            </a:p>
          </p:txBody>
        </p:sp>
        <p:sp>
          <p:nvSpPr>
            <p:cNvPr id="11" name="Google Shape;1738;p22">
              <a:extLst>
                <a:ext uri="{FF2B5EF4-FFF2-40B4-BE49-F238E27FC236}">
                  <a16:creationId xmlns:a16="http://schemas.microsoft.com/office/drawing/2014/main" id="{197CEA15-061B-7869-747D-B9B5A42BE446}"/>
                </a:ext>
              </a:extLst>
            </p:cNvPr>
            <p:cNvSpPr/>
            <p:nvPr/>
          </p:nvSpPr>
          <p:spPr>
            <a:xfrm>
              <a:off x="7421265" y="3266764"/>
              <a:ext cx="2091927" cy="2016315"/>
            </a:xfrm>
            <a:prstGeom prst="roundRect">
              <a:avLst>
                <a:gd name="adj" fmla="val 7209"/>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u="none" strike="noStrike" cap="none">
                <a:solidFill>
                  <a:schemeClr val="lt1"/>
                </a:solidFill>
                <a:latin typeface="Roboto"/>
                <a:ea typeface="Roboto"/>
                <a:cs typeface="Roboto"/>
                <a:sym typeface="Roboto"/>
              </a:endParaRPr>
            </a:p>
          </p:txBody>
        </p:sp>
        <p:sp>
          <p:nvSpPr>
            <p:cNvPr id="12" name="Google Shape;1739;p22">
              <a:extLst>
                <a:ext uri="{FF2B5EF4-FFF2-40B4-BE49-F238E27FC236}">
                  <a16:creationId xmlns:a16="http://schemas.microsoft.com/office/drawing/2014/main" id="{DB75674D-90F7-9D10-F017-BAF4992E23B8}"/>
                </a:ext>
              </a:extLst>
            </p:cNvPr>
            <p:cNvSpPr/>
            <p:nvPr/>
          </p:nvSpPr>
          <p:spPr>
            <a:xfrm>
              <a:off x="9645160" y="3261108"/>
              <a:ext cx="2084888" cy="2027627"/>
            </a:xfrm>
            <a:prstGeom prst="roundRect">
              <a:avLst>
                <a:gd name="adj" fmla="val 8616"/>
              </a:avLst>
            </a:prstGeom>
            <a:solidFill>
              <a:srgbClr val="139A9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u="none" strike="noStrike" cap="none">
                <a:solidFill>
                  <a:schemeClr val="lt1"/>
                </a:solidFill>
                <a:latin typeface="Roboto"/>
                <a:ea typeface="Roboto"/>
                <a:cs typeface="Roboto"/>
                <a:sym typeface="Roboto"/>
              </a:endParaRPr>
            </a:p>
          </p:txBody>
        </p:sp>
        <p:sp>
          <p:nvSpPr>
            <p:cNvPr id="6" name="Google Shape;1737;p22">
              <a:extLst>
                <a:ext uri="{FF2B5EF4-FFF2-40B4-BE49-F238E27FC236}">
                  <a16:creationId xmlns:a16="http://schemas.microsoft.com/office/drawing/2014/main" id="{B27484B2-64DA-EC55-1D06-9588529769DD}"/>
                </a:ext>
              </a:extLst>
            </p:cNvPr>
            <p:cNvSpPr/>
            <p:nvPr/>
          </p:nvSpPr>
          <p:spPr>
            <a:xfrm>
              <a:off x="2996812" y="3281839"/>
              <a:ext cx="2080257" cy="1986165"/>
            </a:xfrm>
            <a:prstGeom prst="roundRect">
              <a:avLst>
                <a:gd name="adj" fmla="val 8296"/>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u="none" strike="noStrike" cap="none" dirty="0">
                <a:solidFill>
                  <a:schemeClr val="lt1"/>
                </a:solidFill>
                <a:latin typeface="Roboto"/>
                <a:ea typeface="Roboto"/>
                <a:cs typeface="Roboto"/>
                <a:sym typeface="Roboto"/>
              </a:endParaRPr>
            </a:p>
          </p:txBody>
        </p:sp>
      </p:grpSp>
      <p:sp>
        <p:nvSpPr>
          <p:cNvPr id="8" name="Google Shape;2722;p246">
            <a:extLst>
              <a:ext uri="{FF2B5EF4-FFF2-40B4-BE49-F238E27FC236}">
                <a16:creationId xmlns:a16="http://schemas.microsoft.com/office/drawing/2014/main" id="{AF5B41A8-308F-461F-E835-DA7502489282}"/>
              </a:ext>
            </a:extLst>
          </p:cNvPr>
          <p:cNvSpPr/>
          <p:nvPr/>
        </p:nvSpPr>
        <p:spPr>
          <a:xfrm>
            <a:off x="276375" y="2714624"/>
            <a:ext cx="3193336" cy="3571875"/>
          </a:xfrm>
          <a:prstGeom prst="roundRect">
            <a:avLst>
              <a:gd name="adj" fmla="val 7885"/>
            </a:avLst>
          </a:prstGeom>
          <a:solidFill>
            <a:schemeClr val="lt1"/>
          </a:solidFill>
          <a:ln w="9525" cap="flat" cmpd="sng">
            <a:solidFill>
              <a:schemeClr val="accent4"/>
            </a:solidFill>
            <a:prstDash val="solid"/>
            <a:round/>
            <a:headEnd type="none" w="sm" len="sm"/>
            <a:tailEnd type="none" w="sm" len="sm"/>
          </a:ln>
          <a:effectLst>
            <a:outerShdw blurRad="200025" dist="19050" dir="5400000" algn="bl" rotWithShape="0">
              <a:schemeClr val="accent1">
                <a:alpha val="200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2" name="Google Shape;2720;p246">
            <a:extLst>
              <a:ext uri="{FF2B5EF4-FFF2-40B4-BE49-F238E27FC236}">
                <a16:creationId xmlns:a16="http://schemas.microsoft.com/office/drawing/2014/main" id="{CAA8939D-C693-6210-4672-623066FDAC1B}"/>
              </a:ext>
            </a:extLst>
          </p:cNvPr>
          <p:cNvSpPr/>
          <p:nvPr/>
        </p:nvSpPr>
        <p:spPr>
          <a:xfrm>
            <a:off x="-3715" y="0"/>
            <a:ext cx="12195715" cy="2513330"/>
          </a:xfrm>
          <a:prstGeom prst="rect">
            <a:avLst/>
          </a:prstGeom>
          <a:gradFill>
            <a:gsLst>
              <a:gs pos="0">
                <a:srgbClr val="00D5B4">
                  <a:alpha val="47843"/>
                </a:srgbClr>
              </a:gs>
              <a:gs pos="14000">
                <a:srgbClr val="00D5B4">
                  <a:alpha val="47843"/>
                </a:srgbClr>
              </a:gs>
              <a:gs pos="71000">
                <a:srgbClr val="CCEAE8">
                  <a:alpha val="84705"/>
                </a:srgbClr>
              </a:gs>
              <a:gs pos="100000">
                <a:srgbClr val="E2FB9D">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762" name="Google Shape;1762;p20"/>
          <p:cNvSpPr txBox="1">
            <a:spLocks noGrp="1"/>
          </p:cNvSpPr>
          <p:nvPr>
            <p:ph type="body" idx="1"/>
          </p:nvPr>
        </p:nvSpPr>
        <p:spPr>
          <a:xfrm>
            <a:off x="615462" y="1831827"/>
            <a:ext cx="10961076" cy="3343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400"/>
              <a:buNone/>
            </a:pPr>
            <a:r>
              <a:rPr lang="en-US" dirty="0">
                <a:solidFill>
                  <a:schemeClr val="tx1"/>
                </a:solidFill>
              </a:rPr>
              <a:t>Precise targeting tactics across Mobile and CTV screens led to real business results.</a:t>
            </a:r>
          </a:p>
          <a:p>
            <a:pPr marL="0" lvl="0" indent="0" algn="l" rtl="0">
              <a:lnSpc>
                <a:spcPct val="100000"/>
              </a:lnSpc>
              <a:spcBef>
                <a:spcPts val="0"/>
              </a:spcBef>
              <a:spcAft>
                <a:spcPts val="0"/>
              </a:spcAft>
              <a:buClr>
                <a:schemeClr val="lt1"/>
              </a:buClr>
              <a:buSzPts val="1400"/>
              <a:buNone/>
            </a:pPr>
            <a:endParaRPr lang="en-US" dirty="0">
              <a:solidFill>
                <a:schemeClr val="tx1"/>
              </a:solidFill>
            </a:endParaRPr>
          </a:p>
        </p:txBody>
      </p:sp>
      <p:sp>
        <p:nvSpPr>
          <p:cNvPr id="1763" name="Google Shape;1763;p20"/>
          <p:cNvSpPr txBox="1">
            <a:spLocks noGrp="1"/>
          </p:cNvSpPr>
          <p:nvPr>
            <p:ph type="title"/>
          </p:nvPr>
        </p:nvSpPr>
        <p:spPr>
          <a:xfrm>
            <a:off x="615462" y="571500"/>
            <a:ext cx="7612287" cy="120015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ct val="100000"/>
              <a:buFont typeface="Roboto"/>
              <a:buNone/>
            </a:pPr>
            <a:r>
              <a:rPr lang="en-US" dirty="0">
                <a:solidFill>
                  <a:schemeClr val="tx1"/>
                </a:solidFill>
              </a:rPr>
              <a:t>How a Premium Chocolate Brand Increased Sales and Household Penetration with an Omnichannel </a:t>
            </a:r>
            <a:r>
              <a:rPr lang="en-US" dirty="0" err="1">
                <a:solidFill>
                  <a:schemeClr val="tx1"/>
                </a:solidFill>
              </a:rPr>
              <a:t>GroundTruth</a:t>
            </a:r>
            <a:r>
              <a:rPr lang="en-US" dirty="0">
                <a:solidFill>
                  <a:schemeClr val="tx1"/>
                </a:solidFill>
              </a:rPr>
              <a:t> Campaign</a:t>
            </a:r>
            <a:endParaRPr b="1" dirty="0">
              <a:solidFill>
                <a:schemeClr val="tx1"/>
              </a:solidFill>
            </a:endParaRPr>
          </a:p>
        </p:txBody>
      </p:sp>
      <p:sp>
        <p:nvSpPr>
          <p:cNvPr id="1768" name="Google Shape;1768;p20"/>
          <p:cNvSpPr txBox="1"/>
          <p:nvPr/>
        </p:nvSpPr>
        <p:spPr>
          <a:xfrm>
            <a:off x="9858632" y="4784520"/>
            <a:ext cx="1858744" cy="4635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3200"/>
              <a:buFont typeface="Arial"/>
              <a:buNone/>
            </a:pPr>
            <a:r>
              <a:rPr lang="en-US" sz="3200" b="1" i="0" u="none" strike="noStrike" cap="none" dirty="0">
                <a:solidFill>
                  <a:schemeClr val="bg1"/>
                </a:solidFill>
                <a:latin typeface="Roboto"/>
                <a:ea typeface="Roboto"/>
                <a:cs typeface="Roboto"/>
                <a:sym typeface="Roboto"/>
              </a:rPr>
              <a:t>4.4%</a:t>
            </a:r>
            <a:endParaRPr dirty="0">
              <a:solidFill>
                <a:schemeClr val="bg1"/>
              </a:solidFill>
              <a:latin typeface="Roboto" pitchFamily="2" charset="0"/>
              <a:ea typeface="Roboto" pitchFamily="2" charset="0"/>
            </a:endParaRPr>
          </a:p>
        </p:txBody>
      </p:sp>
      <p:sp>
        <p:nvSpPr>
          <p:cNvPr id="1769" name="Google Shape;1769;p20"/>
          <p:cNvSpPr txBox="1"/>
          <p:nvPr/>
        </p:nvSpPr>
        <p:spPr>
          <a:xfrm>
            <a:off x="7759386" y="4772840"/>
            <a:ext cx="1911880" cy="4635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3200"/>
              <a:buFont typeface="Arial"/>
              <a:buNone/>
            </a:pPr>
            <a:r>
              <a:rPr lang="en" sz="3200" b="1" dirty="0">
                <a:solidFill>
                  <a:schemeClr val="dk2"/>
                </a:solidFill>
                <a:latin typeface="Roboto"/>
                <a:ea typeface="Roboto"/>
                <a:cs typeface="Roboto"/>
                <a:sym typeface="Roboto"/>
              </a:rPr>
              <a:t>1.4X</a:t>
            </a:r>
            <a:endParaRPr dirty="0">
              <a:latin typeface="Roboto" pitchFamily="2" charset="0"/>
              <a:ea typeface="Roboto" pitchFamily="2" charset="0"/>
            </a:endParaRPr>
          </a:p>
        </p:txBody>
      </p:sp>
      <p:sp>
        <p:nvSpPr>
          <p:cNvPr id="1770" name="Google Shape;1770;p20"/>
          <p:cNvSpPr txBox="1"/>
          <p:nvPr/>
        </p:nvSpPr>
        <p:spPr>
          <a:xfrm>
            <a:off x="3727876" y="4784520"/>
            <a:ext cx="1708674" cy="463550"/>
          </a:xfrm>
          <a:prstGeom prst="rect">
            <a:avLst/>
          </a:prstGeom>
          <a:noFill/>
          <a:ln>
            <a:noFill/>
          </a:ln>
        </p:spPr>
        <p:txBody>
          <a:bodyPr spcFirstLastPara="1" wrap="square" lIns="91425" tIns="45700" rIns="91425" bIns="45700" anchor="t" anchorCtr="0">
            <a:noAutofit/>
          </a:bodyPr>
          <a:lstStyle/>
          <a:p>
            <a:pPr algn="ctr">
              <a:lnSpc>
                <a:spcPct val="90000"/>
              </a:lnSpc>
              <a:buClr>
                <a:schemeClr val="lt1"/>
              </a:buClr>
              <a:buSzPts val="3200"/>
            </a:pPr>
            <a:r>
              <a:rPr lang="en-US" sz="3200" b="1" dirty="0">
                <a:solidFill>
                  <a:schemeClr val="lt1"/>
                </a:solidFill>
                <a:latin typeface="Roboto"/>
                <a:ea typeface="Roboto"/>
                <a:cs typeface="Roboto"/>
                <a:sym typeface="Roboto"/>
              </a:rPr>
              <a:t>7.6X</a:t>
            </a:r>
            <a:endParaRPr dirty="0">
              <a:latin typeface="Roboto" pitchFamily="2" charset="0"/>
              <a:ea typeface="Roboto" pitchFamily="2" charset="0"/>
            </a:endParaRPr>
          </a:p>
        </p:txBody>
      </p:sp>
      <p:sp>
        <p:nvSpPr>
          <p:cNvPr id="1771" name="Google Shape;1771;p20"/>
          <p:cNvSpPr txBox="1"/>
          <p:nvPr/>
        </p:nvSpPr>
        <p:spPr>
          <a:xfrm>
            <a:off x="3809718" y="5260462"/>
            <a:ext cx="1544990" cy="463550"/>
          </a:xfrm>
          <a:prstGeom prst="rect">
            <a:avLst/>
          </a:prstGeom>
          <a:noFill/>
          <a:ln>
            <a:noFill/>
          </a:ln>
        </p:spPr>
        <p:txBody>
          <a:bodyPr spcFirstLastPara="1" wrap="square" lIns="91425" tIns="45700" rIns="91425" bIns="45700" anchor="t" anchorCtr="0">
            <a:noAutofit/>
          </a:bodyPr>
          <a:lstStyle/>
          <a:p>
            <a:pPr algn="ctr">
              <a:lnSpc>
                <a:spcPct val="110000"/>
              </a:lnSpc>
              <a:buClr>
                <a:schemeClr val="lt1"/>
              </a:buClr>
              <a:buSzPts val="900"/>
            </a:pPr>
            <a:r>
              <a:rPr lang="en-US" sz="1150" b="1" dirty="0">
                <a:solidFill>
                  <a:schemeClr val="lt1"/>
                </a:solidFill>
                <a:latin typeface="Roboto"/>
                <a:ea typeface="Roboto"/>
                <a:cs typeface="Roboto"/>
                <a:sym typeface="Roboto"/>
              </a:rPr>
              <a:t>Return on Ad Spend with CTV Media</a:t>
            </a:r>
            <a:endParaRPr lang="en-US" sz="1150" dirty="0">
              <a:solidFill>
                <a:schemeClr val="lt1"/>
              </a:solidFill>
              <a:latin typeface="Roboto"/>
              <a:ea typeface="Roboto"/>
              <a:cs typeface="Roboto"/>
              <a:sym typeface="Roboto"/>
            </a:endParaRPr>
          </a:p>
        </p:txBody>
      </p:sp>
      <p:sp>
        <p:nvSpPr>
          <p:cNvPr id="1772" name="Google Shape;1772;p20"/>
          <p:cNvSpPr txBox="1"/>
          <p:nvPr/>
        </p:nvSpPr>
        <p:spPr>
          <a:xfrm>
            <a:off x="7789688" y="5260462"/>
            <a:ext cx="1851276" cy="34534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2"/>
              </a:buClr>
              <a:buSzPts val="1200"/>
              <a:buFont typeface="Arial"/>
              <a:buNone/>
            </a:pPr>
            <a:r>
              <a:rPr lang="en-US" sz="1150" b="1" i="0" u="none" strike="noStrike" cap="none" dirty="0">
                <a:solidFill>
                  <a:schemeClr val="dk2"/>
                </a:solidFill>
                <a:latin typeface="Roboto"/>
                <a:ea typeface="Roboto"/>
                <a:cs typeface="Roboto"/>
                <a:sym typeface="Roboto"/>
              </a:rPr>
              <a:t>Incremental Return on Ad Spend on Mobile </a:t>
            </a:r>
          </a:p>
          <a:p>
            <a:pPr marL="0" marR="0" lvl="0" indent="0" algn="ctr" rtl="0">
              <a:lnSpc>
                <a:spcPct val="110000"/>
              </a:lnSpc>
              <a:spcBef>
                <a:spcPts val="0"/>
              </a:spcBef>
              <a:spcAft>
                <a:spcPts val="0"/>
              </a:spcAft>
              <a:buClr>
                <a:schemeClr val="dk2"/>
              </a:buClr>
              <a:buSzPts val="1200"/>
              <a:buFont typeface="Arial"/>
              <a:buNone/>
            </a:pPr>
            <a:endParaRPr lang="en-US" sz="1150" b="1" i="0" u="none" strike="noStrike" cap="none" dirty="0">
              <a:solidFill>
                <a:schemeClr val="dk2"/>
              </a:solidFill>
              <a:latin typeface="Roboto"/>
              <a:ea typeface="Roboto"/>
              <a:cs typeface="Roboto"/>
              <a:sym typeface="Roboto"/>
            </a:endParaRPr>
          </a:p>
        </p:txBody>
      </p:sp>
      <p:sp>
        <p:nvSpPr>
          <p:cNvPr id="1773" name="Google Shape;1773;p20"/>
          <p:cNvSpPr txBox="1"/>
          <p:nvPr/>
        </p:nvSpPr>
        <p:spPr>
          <a:xfrm>
            <a:off x="9858632" y="5260462"/>
            <a:ext cx="1858744" cy="34534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2"/>
              </a:buClr>
              <a:buSzPts val="1200"/>
              <a:buFont typeface="Arial"/>
              <a:buNone/>
            </a:pPr>
            <a:r>
              <a:rPr lang="en-US" sz="1200" b="1" i="0" u="none" strike="noStrike" cap="none" dirty="0">
                <a:solidFill>
                  <a:schemeClr val="bg1"/>
                </a:solidFill>
                <a:latin typeface="Roboto"/>
                <a:ea typeface="Roboto"/>
                <a:cs typeface="Roboto"/>
                <a:sym typeface="Roboto"/>
              </a:rPr>
              <a:t>Increase in Purchase Occasions Driven by Mobile Media</a:t>
            </a:r>
          </a:p>
          <a:p>
            <a:pPr marL="0" marR="0" lvl="0" indent="0" algn="ctr" rtl="0">
              <a:lnSpc>
                <a:spcPct val="110000"/>
              </a:lnSpc>
              <a:spcBef>
                <a:spcPts val="0"/>
              </a:spcBef>
              <a:spcAft>
                <a:spcPts val="0"/>
              </a:spcAft>
              <a:buClr>
                <a:schemeClr val="dk2"/>
              </a:buClr>
              <a:buSzPts val="1200"/>
              <a:buFont typeface="Arial"/>
              <a:buNone/>
            </a:pPr>
            <a:endParaRPr lang="en-US" sz="1200" b="1" i="0" u="none" strike="noStrike" cap="none" dirty="0">
              <a:solidFill>
                <a:schemeClr val="bg1"/>
              </a:solidFill>
              <a:latin typeface="Roboto"/>
              <a:ea typeface="Roboto"/>
              <a:cs typeface="Roboto"/>
              <a:sym typeface="Roboto"/>
            </a:endParaRPr>
          </a:p>
        </p:txBody>
      </p:sp>
      <p:pic>
        <p:nvPicPr>
          <p:cNvPr id="1777" name="Google Shape;1777;p20"/>
          <p:cNvPicPr preferRelativeResize="0"/>
          <p:nvPr/>
        </p:nvPicPr>
        <p:blipFill rotWithShape="1">
          <a:blip r:embed="rId3">
            <a:alphaModFix/>
          </a:blip>
          <a:srcRect/>
          <a:stretch/>
        </p:blipFill>
        <p:spPr>
          <a:xfrm>
            <a:off x="6316355" y="4149168"/>
            <a:ext cx="603491" cy="463551"/>
          </a:xfrm>
          <a:prstGeom prst="rect">
            <a:avLst/>
          </a:prstGeom>
          <a:noFill/>
          <a:ln>
            <a:noFill/>
          </a:ln>
        </p:spPr>
      </p:pic>
      <p:sp>
        <p:nvSpPr>
          <p:cNvPr id="1780" name="Google Shape;1780;p20"/>
          <p:cNvSpPr txBox="1"/>
          <p:nvPr/>
        </p:nvSpPr>
        <p:spPr>
          <a:xfrm>
            <a:off x="537606" y="3017878"/>
            <a:ext cx="2706635" cy="32890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Roboto"/>
              <a:buNone/>
            </a:pPr>
            <a:r>
              <a:rPr lang="en-US" sz="1600" b="1" dirty="0">
                <a:solidFill>
                  <a:schemeClr val="dk1"/>
                </a:solidFill>
                <a:highlight>
                  <a:srgbClr val="04D6B4"/>
                </a:highlight>
                <a:latin typeface="Roboto"/>
                <a:ea typeface="Roboto"/>
                <a:cs typeface="Roboto"/>
                <a:sym typeface="Roboto"/>
              </a:rPr>
              <a:t>Strategies:</a:t>
            </a:r>
            <a:endParaRPr dirty="0">
              <a:highlight>
                <a:srgbClr val="04D6B4"/>
              </a:highlight>
              <a:latin typeface="Roboto" pitchFamily="2" charset="0"/>
              <a:ea typeface="Roboto" pitchFamily="2" charset="0"/>
            </a:endParaRPr>
          </a:p>
          <a:p>
            <a:pPr marL="0" marR="0" lvl="0" indent="0" algn="l" rtl="0">
              <a:lnSpc>
                <a:spcPct val="110000"/>
              </a:lnSpc>
              <a:spcBef>
                <a:spcPts val="1000"/>
              </a:spcBef>
              <a:spcAft>
                <a:spcPts val="0"/>
              </a:spcAft>
              <a:buNone/>
            </a:pPr>
            <a:r>
              <a:rPr lang="en-US" sz="1200" b="1" u="none" strike="noStrike" dirty="0">
                <a:solidFill>
                  <a:srgbClr val="151E24"/>
                </a:solidFill>
                <a:latin typeface="Roboto Bk" pitchFamily="2" charset="0"/>
                <a:ea typeface="Roboto Bk" pitchFamily="2" charset="0"/>
                <a:cs typeface="Roboto"/>
                <a:sym typeface="Roboto"/>
              </a:rPr>
              <a:t>Omnichannel Approach</a:t>
            </a:r>
            <a:r>
              <a:rPr lang="en-US" sz="1200" u="none" strike="noStrike" dirty="0">
                <a:solidFill>
                  <a:srgbClr val="151E24"/>
                </a:solidFill>
                <a:latin typeface="Roboto Lt" pitchFamily="2" charset="0"/>
                <a:ea typeface="Roboto Lt" pitchFamily="2" charset="0"/>
                <a:cs typeface="Roboto"/>
                <a:sym typeface="Roboto"/>
              </a:rPr>
              <a:t>: Combined CTV and Mobile media, reaching consumers on the screens they choose to consume content on.</a:t>
            </a:r>
          </a:p>
          <a:p>
            <a:pPr marL="0" marR="0" lvl="0" indent="0" algn="l" rtl="0">
              <a:lnSpc>
                <a:spcPct val="110000"/>
              </a:lnSpc>
              <a:spcBef>
                <a:spcPts val="1000"/>
              </a:spcBef>
              <a:spcAft>
                <a:spcPts val="0"/>
              </a:spcAft>
              <a:buNone/>
            </a:pPr>
            <a:r>
              <a:rPr lang="en-US" sz="1200" b="1" u="none" strike="noStrike" dirty="0">
                <a:solidFill>
                  <a:srgbClr val="151E24"/>
                </a:solidFill>
                <a:latin typeface="Roboto Bk" pitchFamily="2" charset="0"/>
                <a:ea typeface="Roboto Bk" pitchFamily="2" charset="0"/>
                <a:cs typeface="Roboto"/>
                <a:sym typeface="Roboto"/>
              </a:rPr>
              <a:t>Purchase-Based Targeting: </a:t>
            </a:r>
            <a:r>
              <a:rPr lang="en-US" sz="1200" u="none" strike="noStrike" dirty="0">
                <a:solidFill>
                  <a:srgbClr val="151E24"/>
                </a:solidFill>
                <a:latin typeface="Roboto Lt" pitchFamily="2" charset="0"/>
                <a:ea typeface="Roboto Lt" pitchFamily="2" charset="0"/>
                <a:cs typeface="Roboto"/>
                <a:sym typeface="Roboto"/>
              </a:rPr>
              <a:t>Included Competitor Brand Purchasers to conquest the competition.</a:t>
            </a:r>
          </a:p>
          <a:p>
            <a:pPr marL="0" marR="0" lvl="0" indent="0" algn="l" rtl="0">
              <a:lnSpc>
                <a:spcPct val="110000"/>
              </a:lnSpc>
              <a:spcBef>
                <a:spcPts val="1000"/>
              </a:spcBef>
              <a:spcAft>
                <a:spcPts val="0"/>
              </a:spcAft>
              <a:buNone/>
            </a:pPr>
            <a:r>
              <a:rPr lang="en-US" sz="1200" b="1" u="none" strike="noStrike" dirty="0">
                <a:solidFill>
                  <a:srgbClr val="151E24"/>
                </a:solidFill>
                <a:latin typeface="Roboto Bk" pitchFamily="2" charset="0"/>
                <a:ea typeface="Roboto Bk" pitchFamily="2" charset="0"/>
                <a:cs typeface="Roboto"/>
                <a:sym typeface="Roboto"/>
              </a:rPr>
              <a:t>Location Targeting: </a:t>
            </a:r>
            <a:r>
              <a:rPr lang="en-US" sz="1200" u="none" strike="noStrike" dirty="0">
                <a:solidFill>
                  <a:srgbClr val="151E24"/>
                </a:solidFill>
                <a:latin typeface="Roboto Lt" pitchFamily="2" charset="0"/>
                <a:ea typeface="Roboto Lt" pitchFamily="2" charset="0"/>
                <a:cs typeface="Roboto"/>
                <a:sym typeface="Roboto"/>
              </a:rPr>
              <a:t>Reached Retailer Loyalists to focus on audience loyalty and real-time, in-store engagement.</a:t>
            </a:r>
          </a:p>
          <a:p>
            <a:pPr marL="0" marR="0" lvl="0" indent="0" algn="l" rtl="0">
              <a:lnSpc>
                <a:spcPct val="110000"/>
              </a:lnSpc>
              <a:spcBef>
                <a:spcPts val="1000"/>
              </a:spcBef>
              <a:spcAft>
                <a:spcPts val="0"/>
              </a:spcAft>
              <a:buNone/>
            </a:pPr>
            <a:endParaRPr lang="en-US" sz="1200" b="1" u="none" strike="noStrike" dirty="0">
              <a:solidFill>
                <a:srgbClr val="151E24"/>
              </a:solidFill>
              <a:latin typeface="Roboto Bk" pitchFamily="2" charset="0"/>
              <a:ea typeface="Roboto Bk" pitchFamily="2" charset="0"/>
              <a:cs typeface="Roboto"/>
              <a:sym typeface="Roboto"/>
            </a:endParaRPr>
          </a:p>
        </p:txBody>
      </p:sp>
      <p:sp>
        <p:nvSpPr>
          <p:cNvPr id="1781" name="Google Shape;1781;p20"/>
          <p:cNvSpPr txBox="1"/>
          <p:nvPr/>
        </p:nvSpPr>
        <p:spPr>
          <a:xfrm>
            <a:off x="3595629" y="2883845"/>
            <a:ext cx="8134419"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200" b="1" u="none" strike="noStrike" dirty="0">
                <a:solidFill>
                  <a:srgbClr val="000000"/>
                </a:solidFill>
                <a:latin typeface="Roboto Bk" pitchFamily="2" charset="0"/>
                <a:ea typeface="Roboto Bk" pitchFamily="2" charset="0"/>
                <a:cs typeface="Roboto"/>
                <a:sym typeface="Roboto"/>
              </a:rPr>
              <a:t>Key Takeaways: </a:t>
            </a:r>
            <a:r>
              <a:rPr lang="en-US" sz="1200" u="none" strike="noStrike" dirty="0">
                <a:solidFill>
                  <a:srgbClr val="000000"/>
                </a:solidFill>
                <a:latin typeface="Roboto Lt" pitchFamily="2" charset="0"/>
                <a:ea typeface="Roboto Lt" pitchFamily="2" charset="0"/>
                <a:cs typeface="Roboto"/>
                <a:sym typeface="Roboto"/>
              </a:rPr>
              <a:t>The combination of targeting tactics across Mobile and CTV screens allowed the brand to reach their target audience and drive real business results, including increased sales at Walmart locations, household penetration, and ROAS. In addition, CTV media accounted for a 14.5% sales lift, while Mobile media accounted for a 7.7% lift. </a:t>
            </a:r>
            <a:endParaRPr dirty="0">
              <a:latin typeface="Roboto Lt" pitchFamily="2" charset="0"/>
              <a:ea typeface="Roboto Lt" pitchFamily="2" charset="0"/>
            </a:endParaRPr>
          </a:p>
        </p:txBody>
      </p:sp>
      <p:grpSp>
        <p:nvGrpSpPr>
          <p:cNvPr id="3" name="Group 2">
            <a:extLst>
              <a:ext uri="{FF2B5EF4-FFF2-40B4-BE49-F238E27FC236}">
                <a16:creationId xmlns:a16="http://schemas.microsoft.com/office/drawing/2014/main" id="{99E0B04D-84AC-65E7-284F-8139D0C45CAC}"/>
              </a:ext>
            </a:extLst>
          </p:cNvPr>
          <p:cNvGrpSpPr/>
          <p:nvPr/>
        </p:nvGrpSpPr>
        <p:grpSpPr>
          <a:xfrm>
            <a:off x="8402213" y="-22494"/>
            <a:ext cx="3482056" cy="2654885"/>
            <a:chOff x="6074899" y="55679"/>
            <a:chExt cx="2946496" cy="2260036"/>
          </a:xfrm>
        </p:grpSpPr>
        <p:pic>
          <p:nvPicPr>
            <p:cNvPr id="4" name="Picture 3" descr="A green and white rectangular object with a qr code&#10;&#10;Description automatically generated">
              <a:extLst>
                <a:ext uri="{FF2B5EF4-FFF2-40B4-BE49-F238E27FC236}">
                  <a16:creationId xmlns:a16="http://schemas.microsoft.com/office/drawing/2014/main" id="{67900DF8-C2D1-D84E-3E34-413F2CB5580D}"/>
                </a:ext>
              </a:extLst>
            </p:cNvPr>
            <p:cNvPicPr>
              <a:picLocks noChangeAspect="1"/>
            </p:cNvPicPr>
            <p:nvPr/>
          </p:nvPicPr>
          <p:blipFill>
            <a:blip r:embed="rId4"/>
            <a:stretch>
              <a:fillRect/>
            </a:stretch>
          </p:blipFill>
          <p:spPr>
            <a:xfrm>
              <a:off x="6074899" y="55679"/>
              <a:ext cx="2946496" cy="2260036"/>
            </a:xfrm>
            <a:prstGeom prst="rect">
              <a:avLst/>
            </a:prstGeom>
          </p:spPr>
        </p:pic>
        <p:pic>
          <p:nvPicPr>
            <p:cNvPr id="5" name="Picture 4" descr="A screen shot of a cell phone&#10;&#10;Description automatically generated">
              <a:extLst>
                <a:ext uri="{FF2B5EF4-FFF2-40B4-BE49-F238E27FC236}">
                  <a16:creationId xmlns:a16="http://schemas.microsoft.com/office/drawing/2014/main" id="{74BC774C-0D96-C8CB-FCDD-1FDF3A16ED82}"/>
                </a:ext>
              </a:extLst>
            </p:cNvPr>
            <p:cNvPicPr>
              <a:picLocks noChangeAspect="1"/>
            </p:cNvPicPr>
            <p:nvPr/>
          </p:nvPicPr>
          <p:blipFill>
            <a:blip r:embed="rId5"/>
            <a:stretch>
              <a:fillRect/>
            </a:stretch>
          </p:blipFill>
          <p:spPr>
            <a:xfrm>
              <a:off x="7999342" y="803094"/>
              <a:ext cx="865841" cy="1509037"/>
            </a:xfrm>
            <a:prstGeom prst="rect">
              <a:avLst/>
            </a:prstGeom>
          </p:spPr>
        </p:pic>
      </p:grpSp>
      <p:sp>
        <p:nvSpPr>
          <p:cNvPr id="7" name="Google Shape;1770;p20">
            <a:extLst>
              <a:ext uri="{FF2B5EF4-FFF2-40B4-BE49-F238E27FC236}">
                <a16:creationId xmlns:a16="http://schemas.microsoft.com/office/drawing/2014/main" id="{61F01467-BD37-A728-08BE-C4EA0DB171BA}"/>
              </a:ext>
            </a:extLst>
          </p:cNvPr>
          <p:cNvSpPr txBox="1"/>
          <p:nvPr/>
        </p:nvSpPr>
        <p:spPr>
          <a:xfrm>
            <a:off x="5794670" y="4759468"/>
            <a:ext cx="1708674" cy="463550"/>
          </a:xfrm>
          <a:prstGeom prst="rect">
            <a:avLst/>
          </a:prstGeom>
          <a:noFill/>
          <a:ln>
            <a:noFill/>
          </a:ln>
        </p:spPr>
        <p:txBody>
          <a:bodyPr spcFirstLastPara="1" wrap="square" lIns="91425" tIns="45700" rIns="91425" bIns="45700" anchor="t" anchorCtr="0">
            <a:noAutofit/>
          </a:bodyPr>
          <a:lstStyle/>
          <a:p>
            <a:pPr algn="ctr">
              <a:lnSpc>
                <a:spcPct val="90000"/>
              </a:lnSpc>
              <a:buClr>
                <a:schemeClr val="lt1"/>
              </a:buClr>
              <a:buSzPts val="3200"/>
            </a:pPr>
            <a:r>
              <a:rPr lang="en-US" sz="3200" b="1" dirty="0">
                <a:latin typeface="Roboto"/>
                <a:ea typeface="Roboto"/>
                <a:cs typeface="Roboto"/>
                <a:sym typeface="Roboto"/>
              </a:rPr>
              <a:t>6.1%</a:t>
            </a:r>
          </a:p>
        </p:txBody>
      </p:sp>
      <p:sp>
        <p:nvSpPr>
          <p:cNvPr id="13" name="Google Shape;1771;p20">
            <a:extLst>
              <a:ext uri="{FF2B5EF4-FFF2-40B4-BE49-F238E27FC236}">
                <a16:creationId xmlns:a16="http://schemas.microsoft.com/office/drawing/2014/main" id="{733ED109-0537-A50B-B210-35C0A99CD998}"/>
              </a:ext>
            </a:extLst>
          </p:cNvPr>
          <p:cNvSpPr txBox="1"/>
          <p:nvPr/>
        </p:nvSpPr>
        <p:spPr>
          <a:xfrm>
            <a:off x="5670348" y="5260462"/>
            <a:ext cx="1948489" cy="463550"/>
          </a:xfrm>
          <a:prstGeom prst="rect">
            <a:avLst/>
          </a:prstGeom>
          <a:noFill/>
          <a:ln>
            <a:noFill/>
          </a:ln>
        </p:spPr>
        <p:txBody>
          <a:bodyPr spcFirstLastPara="1" wrap="square" lIns="91425" tIns="45700" rIns="91425" bIns="45700" anchor="t" anchorCtr="0">
            <a:noAutofit/>
          </a:bodyPr>
          <a:lstStyle/>
          <a:p>
            <a:pPr algn="ctr">
              <a:lnSpc>
                <a:spcPct val="110000"/>
              </a:lnSpc>
              <a:buClr>
                <a:schemeClr val="lt1"/>
              </a:buClr>
              <a:buSzPts val="900"/>
            </a:pPr>
            <a:r>
              <a:rPr lang="en-US" sz="1150" b="1" dirty="0">
                <a:latin typeface="Roboto"/>
                <a:ea typeface="Roboto"/>
                <a:cs typeface="Roboto"/>
                <a:sym typeface="Roboto"/>
              </a:rPr>
              <a:t>Increase in Household Penetration with </a:t>
            </a:r>
            <a:br>
              <a:rPr lang="en-US" sz="1150" b="1" dirty="0">
                <a:latin typeface="Roboto"/>
                <a:ea typeface="Roboto"/>
                <a:cs typeface="Roboto"/>
                <a:sym typeface="Roboto"/>
              </a:rPr>
            </a:br>
            <a:r>
              <a:rPr lang="en-US" sz="1150" b="1" dirty="0">
                <a:latin typeface="Roboto"/>
                <a:ea typeface="Roboto"/>
                <a:cs typeface="Roboto"/>
                <a:sym typeface="Roboto"/>
              </a:rPr>
              <a:t>CTV Media</a:t>
            </a:r>
          </a:p>
          <a:p>
            <a:pPr algn="ctr">
              <a:lnSpc>
                <a:spcPct val="110000"/>
              </a:lnSpc>
              <a:buClr>
                <a:schemeClr val="lt1"/>
              </a:buClr>
              <a:buSzPts val="900"/>
            </a:pPr>
            <a:endParaRPr lang="en-US" sz="1150" b="1" dirty="0">
              <a:latin typeface="Roboto"/>
              <a:ea typeface="Roboto"/>
              <a:cs typeface="Roboto"/>
              <a:sym typeface="Roboto"/>
            </a:endParaRPr>
          </a:p>
        </p:txBody>
      </p:sp>
      <p:pic>
        <p:nvPicPr>
          <p:cNvPr id="15" name="Google Shape;787;p70">
            <a:extLst>
              <a:ext uri="{FF2B5EF4-FFF2-40B4-BE49-F238E27FC236}">
                <a16:creationId xmlns:a16="http://schemas.microsoft.com/office/drawing/2014/main" id="{E3C3C25B-84E4-9E00-A453-C1BACC948D29}"/>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100000" contrast="100000"/>
                    </a14:imgEffect>
                  </a14:imgLayer>
                </a14:imgProps>
              </a:ext>
            </a:extLst>
          </a:blip>
          <a:srcRect/>
          <a:stretch/>
        </p:blipFill>
        <p:spPr>
          <a:xfrm>
            <a:off x="4339510" y="4118147"/>
            <a:ext cx="396876" cy="525593"/>
          </a:xfrm>
          <a:prstGeom prst="rect">
            <a:avLst/>
          </a:prstGeom>
          <a:noFill/>
          <a:ln>
            <a:noFill/>
          </a:ln>
        </p:spPr>
      </p:pic>
      <p:pic>
        <p:nvPicPr>
          <p:cNvPr id="16" name="Google Shape;779;p70">
            <a:extLst>
              <a:ext uri="{FF2B5EF4-FFF2-40B4-BE49-F238E27FC236}">
                <a16:creationId xmlns:a16="http://schemas.microsoft.com/office/drawing/2014/main" id="{50AF6974-F94E-E655-15A4-CF612878F71E}"/>
              </a:ext>
            </a:extLst>
          </p:cNvPr>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100000" contrast="100000"/>
                    </a14:imgEffect>
                  </a14:imgLayer>
                </a14:imgProps>
              </a:ext>
            </a:extLst>
          </a:blip>
          <a:srcRect/>
          <a:stretch/>
        </p:blipFill>
        <p:spPr>
          <a:xfrm>
            <a:off x="10582538" y="4114670"/>
            <a:ext cx="421083" cy="532546"/>
          </a:xfrm>
          <a:prstGeom prst="rect">
            <a:avLst/>
          </a:prstGeom>
          <a:noFill/>
          <a:ln>
            <a:noFill/>
          </a:ln>
        </p:spPr>
      </p:pic>
      <p:pic>
        <p:nvPicPr>
          <p:cNvPr id="17" name="Google Shape;745;p69">
            <a:extLst>
              <a:ext uri="{FF2B5EF4-FFF2-40B4-BE49-F238E27FC236}">
                <a16:creationId xmlns:a16="http://schemas.microsoft.com/office/drawing/2014/main" id="{C59A405C-AAFF-F1E1-FE86-3AB2FBE325A1}"/>
              </a:ext>
            </a:extLst>
          </p:cNvPr>
          <p:cNvPicPr preferRelativeResize="0"/>
          <p:nvPr/>
        </p:nvPicPr>
        <p:blipFill rotWithShape="1">
          <a:blip r:embed="rId10">
            <a:alphaModFix/>
          </a:blip>
          <a:srcRect/>
          <a:stretch/>
        </p:blipFill>
        <p:spPr>
          <a:xfrm>
            <a:off x="8585975" y="4101735"/>
            <a:ext cx="323294" cy="5584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64E5E2B1-2914-A3F1-FC37-90E2FCF5D467}"/>
              </a:ext>
            </a:extLst>
          </p:cNvPr>
          <p:cNvSpPr txBox="1">
            <a:spLocks noGrp="1" noRot="1" noMove="1" noResize="1" noEditPoints="1" noAdjustHandles="1" noChangeArrowheads="1" noChangeShapeType="1"/>
          </p:cNvSpPr>
          <p:nvPr/>
        </p:nvSpPr>
        <p:spPr>
          <a:xfrm>
            <a:off x="0" y="0"/>
            <a:ext cx="12192000" cy="6286500"/>
          </a:xfrm>
          <a:prstGeom prst="rect">
            <a:avLst/>
          </a:prstGeom>
          <a:gradFill>
            <a:gsLst>
              <a:gs pos="61000">
                <a:schemeClr val="accent4">
                  <a:alpha val="84873"/>
                </a:schemeClr>
              </a:gs>
              <a:gs pos="0">
                <a:schemeClr val="accent1">
                  <a:alpha val="48000"/>
                </a:schemeClr>
              </a:gs>
              <a:gs pos="100000">
                <a:schemeClr val="accent2">
                  <a:alpha val="0"/>
                </a:schemeClr>
              </a:gs>
            </a:gsLst>
            <a:path path="circle">
              <a:fillToRect r="100000" b="100000"/>
            </a:path>
          </a:gradFill>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3" name="Text Placeholder 2">
            <a:extLst>
              <a:ext uri="{FF2B5EF4-FFF2-40B4-BE49-F238E27FC236}">
                <a16:creationId xmlns:a16="http://schemas.microsoft.com/office/drawing/2014/main" id="{14FFD5E1-5E30-1037-0C36-1BFACD974CA7}"/>
              </a:ext>
            </a:extLst>
          </p:cNvPr>
          <p:cNvSpPr>
            <a:spLocks noGrp="1"/>
          </p:cNvSpPr>
          <p:nvPr>
            <p:ph type="body" sz="quarter" idx="11"/>
          </p:nvPr>
        </p:nvSpPr>
        <p:spPr>
          <a:xfrm>
            <a:off x="615463" y="1331758"/>
            <a:ext cx="10565156" cy="330840"/>
          </a:xfrm>
        </p:spPr>
        <p:txBody>
          <a:bodyPr/>
          <a:lstStyle/>
          <a:p>
            <a:r>
              <a:rPr lang="en-US" b="1" dirty="0">
                <a:solidFill>
                  <a:schemeClr val="tx1"/>
                </a:solidFill>
              </a:rPr>
              <a:t>Hyperlocal &amp; Omnichannel Tactics for a Record-Breaking Season</a:t>
            </a:r>
            <a:endParaRPr lang="en-US" dirty="0">
              <a:solidFill>
                <a:schemeClr val="tx1"/>
              </a:solidFill>
            </a:endParaRPr>
          </a:p>
          <a:p>
            <a:endParaRPr lang="en-US" dirty="0">
              <a:solidFill>
                <a:schemeClr val="tx1"/>
              </a:solidFill>
            </a:endParaRPr>
          </a:p>
        </p:txBody>
      </p:sp>
      <p:sp>
        <p:nvSpPr>
          <p:cNvPr id="4" name="Title 3">
            <a:extLst>
              <a:ext uri="{FF2B5EF4-FFF2-40B4-BE49-F238E27FC236}">
                <a16:creationId xmlns:a16="http://schemas.microsoft.com/office/drawing/2014/main" id="{D26D5831-F73A-9A0A-36E6-13739753CB0A}"/>
              </a:ext>
            </a:extLst>
          </p:cNvPr>
          <p:cNvSpPr>
            <a:spLocks noGrp="1"/>
          </p:cNvSpPr>
          <p:nvPr>
            <p:ph type="title"/>
          </p:nvPr>
        </p:nvSpPr>
        <p:spPr/>
        <p:txBody>
          <a:bodyPr>
            <a:normAutofit/>
          </a:bodyPr>
          <a:lstStyle/>
          <a:p>
            <a:r>
              <a:rPr lang="en-US" dirty="0">
                <a:solidFill>
                  <a:schemeClr val="tx1"/>
                </a:solidFill>
              </a:rPr>
              <a:t>The Multi-Billion Dollar Scare</a:t>
            </a:r>
          </a:p>
        </p:txBody>
      </p:sp>
      <p:sp>
        <p:nvSpPr>
          <p:cNvPr id="12" name="Google Shape;1281;p7">
            <a:extLst>
              <a:ext uri="{FF2B5EF4-FFF2-40B4-BE49-F238E27FC236}">
                <a16:creationId xmlns:a16="http://schemas.microsoft.com/office/drawing/2014/main" id="{48701C35-5110-EBC2-E97D-BA86EBF863A5}"/>
              </a:ext>
            </a:extLst>
          </p:cNvPr>
          <p:cNvSpPr/>
          <p:nvPr/>
        </p:nvSpPr>
        <p:spPr>
          <a:xfrm>
            <a:off x="513417" y="6513562"/>
            <a:ext cx="521849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accent6"/>
                </a:solidFill>
                <a:latin typeface="Roboto"/>
                <a:ea typeface="Roboto"/>
                <a:cs typeface="Roboto"/>
                <a:sym typeface="Roboto"/>
              </a:rPr>
              <a:t>Source: </a:t>
            </a:r>
            <a:r>
              <a:rPr lang="en-US" sz="800" u="sng" dirty="0">
                <a:solidFill>
                  <a:schemeClr val="accent6"/>
                </a:solidFill>
                <a:latin typeface="Roboto"/>
                <a:ea typeface="Roboto"/>
                <a:cs typeface="Roboto"/>
                <a:sym typeface="Roboto"/>
                <a:hlinkClick r:id="rId3">
                  <a:extLst>
                    <a:ext uri="{A12FA001-AC4F-418D-AE19-62706E023703}">
                      <ahyp:hlinkClr xmlns:ahyp="http://schemas.microsoft.com/office/drawing/2018/hyperlinkcolor" val="tx"/>
                    </a:ext>
                  </a:extLst>
                </a:hlinkClick>
              </a:rPr>
              <a:t>NRF</a:t>
            </a:r>
            <a:endParaRPr sz="800" u="sng" dirty="0">
              <a:solidFill>
                <a:schemeClr val="accent6"/>
              </a:solidFill>
              <a:latin typeface="Roboto"/>
              <a:ea typeface="Roboto"/>
              <a:cs typeface="Roboto"/>
              <a:sym typeface="Roboto"/>
            </a:endParaRPr>
          </a:p>
        </p:txBody>
      </p:sp>
      <p:sp>
        <p:nvSpPr>
          <p:cNvPr id="13" name="Rounded Rectangle 12">
            <a:extLst>
              <a:ext uri="{FF2B5EF4-FFF2-40B4-BE49-F238E27FC236}">
                <a16:creationId xmlns:a16="http://schemas.microsoft.com/office/drawing/2014/main" id="{0030463B-0ED1-5F06-1F56-14AE39FE99A0}"/>
              </a:ext>
            </a:extLst>
          </p:cNvPr>
          <p:cNvSpPr/>
          <p:nvPr/>
        </p:nvSpPr>
        <p:spPr>
          <a:xfrm>
            <a:off x="615462" y="1972797"/>
            <a:ext cx="5388100" cy="3630442"/>
          </a:xfrm>
          <a:prstGeom prst="roundRect">
            <a:avLst>
              <a:gd name="adj" fmla="val 11132"/>
            </a:avLst>
          </a:prstGeom>
          <a:solidFill>
            <a:schemeClr val="bg1"/>
          </a:solidFill>
          <a:ln>
            <a:solidFill>
              <a:schemeClr val="accent1"/>
            </a:solidFill>
          </a:ln>
          <a:effectLst>
            <a:outerShdw blurRad="168520" dist="63500" dir="2700000" algn="tl"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buClr>
                <a:schemeClr val="dk1"/>
              </a:buClr>
              <a:buSzPts val="1400"/>
            </a:pPr>
            <a:r>
              <a:rPr lang="en-US" sz="1400" dirty="0">
                <a:solidFill>
                  <a:schemeClr val="tx2"/>
                </a:solidFill>
                <a:latin typeface="Roboto" pitchFamily="2" charset="0"/>
                <a:ea typeface="Roboto" pitchFamily="2" charset="0"/>
              </a:rPr>
              <a:t>This Halloween spending has surged to a record </a:t>
            </a:r>
            <a:r>
              <a:rPr lang="en-US" sz="1400" b="1" dirty="0">
                <a:solidFill>
                  <a:schemeClr val="tx2"/>
                </a:solidFill>
                <a:latin typeface="Roboto" pitchFamily="2" charset="0"/>
                <a:ea typeface="Roboto" pitchFamily="2" charset="0"/>
              </a:rPr>
              <a:t>$13.1B</a:t>
            </a:r>
            <a:r>
              <a:rPr lang="en-US" sz="1400" dirty="0">
                <a:solidFill>
                  <a:schemeClr val="tx2"/>
                </a:solidFill>
                <a:latin typeface="Roboto" pitchFamily="2" charset="0"/>
                <a:ea typeface="Roboto" pitchFamily="2" charset="0"/>
              </a:rPr>
              <a:t>, up nearly </a:t>
            </a:r>
            <a:r>
              <a:rPr lang="en-US" sz="1400" b="1" dirty="0">
                <a:solidFill>
                  <a:schemeClr val="tx2"/>
                </a:solidFill>
                <a:latin typeface="Roboto" pitchFamily="2" charset="0"/>
                <a:ea typeface="Roboto" pitchFamily="2" charset="0"/>
              </a:rPr>
              <a:t>13% </a:t>
            </a:r>
            <a:r>
              <a:rPr lang="en-US" sz="1400" dirty="0">
                <a:solidFill>
                  <a:schemeClr val="tx2"/>
                </a:solidFill>
                <a:latin typeface="Roboto" pitchFamily="2" charset="0"/>
                <a:ea typeface="Roboto" pitchFamily="2" charset="0"/>
              </a:rPr>
              <a:t>from last year, with </a:t>
            </a:r>
            <a:r>
              <a:rPr lang="en-US" sz="1400" b="1" dirty="0">
                <a:solidFill>
                  <a:schemeClr val="tx2"/>
                </a:solidFill>
                <a:latin typeface="Roboto" pitchFamily="2" charset="0"/>
                <a:ea typeface="Roboto" pitchFamily="2" charset="0"/>
              </a:rPr>
              <a:t>49%</a:t>
            </a:r>
            <a:r>
              <a:rPr lang="en-US" sz="1400" dirty="0">
                <a:solidFill>
                  <a:schemeClr val="tx2"/>
                </a:solidFill>
                <a:latin typeface="Roboto" pitchFamily="2" charset="0"/>
                <a:ea typeface="Roboto" pitchFamily="2" charset="0"/>
              </a:rPr>
              <a:t> of shoppers starting their journey in September or earlier. To win in 2026, brands must move beyond a single-channel approach. This playbook unmasks how to combine hyperlocal precision with omnichannel scale to reach the right people at the right time.</a:t>
            </a:r>
          </a:p>
          <a:p>
            <a:pPr>
              <a:lnSpc>
                <a:spcPct val="110000"/>
              </a:lnSpc>
              <a:buClr>
                <a:schemeClr val="dk1"/>
              </a:buClr>
              <a:buSzPts val="1400"/>
            </a:pPr>
            <a:endParaRPr lang="en-US" sz="1400" dirty="0">
              <a:solidFill>
                <a:schemeClr val="tx2"/>
              </a:solidFill>
              <a:latin typeface="Roboto" pitchFamily="2" charset="0"/>
              <a:ea typeface="Roboto" pitchFamily="2" charset="0"/>
            </a:endParaRPr>
          </a:p>
          <a:p>
            <a:pPr>
              <a:lnSpc>
                <a:spcPct val="110000"/>
              </a:lnSpc>
              <a:buClr>
                <a:schemeClr val="dk1"/>
              </a:buClr>
              <a:buSzPts val="1400"/>
            </a:pPr>
            <a:r>
              <a:rPr lang="en-US" sz="1400" dirty="0">
                <a:solidFill>
                  <a:schemeClr val="tx2"/>
                </a:solidFill>
                <a:latin typeface="Roboto" pitchFamily="2" charset="0"/>
                <a:ea typeface="Roboto" pitchFamily="2" charset="0"/>
              </a:rPr>
              <a:t>By activating through the channels most impactful for your brand, from high-impact CTV to real-time Mobile proximity, you can capture high-intent shoppers throughout their entire buyer journey.</a:t>
            </a:r>
          </a:p>
          <a:p>
            <a:pPr>
              <a:lnSpc>
                <a:spcPct val="110000"/>
              </a:lnSpc>
              <a:buClr>
                <a:schemeClr val="dk1"/>
              </a:buClr>
              <a:buSzPts val="1400"/>
            </a:pPr>
            <a:endParaRPr lang="en-US" sz="1400" dirty="0">
              <a:solidFill>
                <a:schemeClr val="tx2"/>
              </a:solidFill>
              <a:latin typeface="Roboto" pitchFamily="2" charset="0"/>
              <a:ea typeface="Roboto" pitchFamily="2" charset="0"/>
            </a:endParaRPr>
          </a:p>
          <a:p>
            <a:pPr>
              <a:lnSpc>
                <a:spcPct val="110000"/>
              </a:lnSpc>
              <a:buClr>
                <a:schemeClr val="dk1"/>
              </a:buClr>
              <a:buSzPts val="1400"/>
            </a:pPr>
            <a:r>
              <a:rPr lang="en-US" sz="1400" b="1" dirty="0">
                <a:solidFill>
                  <a:schemeClr val="tx2"/>
                </a:solidFill>
                <a:latin typeface="Roboto" pitchFamily="2" charset="0"/>
                <a:ea typeface="Roboto" pitchFamily="2" charset="0"/>
              </a:rPr>
              <a:t>Let’s unmask your 2026 growth.</a:t>
            </a:r>
          </a:p>
        </p:txBody>
      </p:sp>
      <p:pic>
        <p:nvPicPr>
          <p:cNvPr id="14" name="Picture 2">
            <a:extLst>
              <a:ext uri="{FF2B5EF4-FFF2-40B4-BE49-F238E27FC236}">
                <a16:creationId xmlns:a16="http://schemas.microsoft.com/office/drawing/2014/main" id="{A2D718DC-D9F6-DDA2-BEB5-A20564B6A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018" y="4840671"/>
            <a:ext cx="543305" cy="4967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9EDB082-95ED-630B-B3EF-D9FF5D595D33}"/>
              </a:ext>
            </a:extLst>
          </p:cNvPr>
          <p:cNvPicPr>
            <a:picLocks noChangeAspect="1"/>
          </p:cNvPicPr>
          <p:nvPr/>
        </p:nvPicPr>
        <p:blipFill>
          <a:blip r:embed="rId5"/>
          <a:srcRect l="4385" r="4385" b="9312"/>
          <a:stretch>
            <a:fillRect/>
          </a:stretch>
        </p:blipFill>
        <p:spPr>
          <a:xfrm>
            <a:off x="6188439" y="1972798"/>
            <a:ext cx="5385816" cy="3630442"/>
          </a:xfrm>
          <a:prstGeom prst="roundRect">
            <a:avLst>
              <a:gd name="adj" fmla="val 6367"/>
            </a:avLst>
          </a:prstGeom>
          <a:ln>
            <a:solidFill>
              <a:schemeClr val="accent4"/>
            </a:solidFill>
          </a:ln>
          <a:effectLst>
            <a:outerShdw blurRad="494692" dist="38100" dir="2700000" sx="99000" sy="99000" algn="tl" rotWithShape="0">
              <a:schemeClr val="accent1">
                <a:alpha val="27000"/>
              </a:schemeClr>
            </a:outerShdw>
          </a:effectLst>
        </p:spPr>
      </p:pic>
    </p:spTree>
    <p:extLst>
      <p:ext uri="{BB962C8B-B14F-4D97-AF65-F5344CB8AC3E}">
        <p14:creationId xmlns:p14="http://schemas.microsoft.com/office/powerpoint/2010/main" val="223259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8599E8-660A-525E-5C09-87347343A8E4}"/>
              </a:ext>
            </a:extLst>
          </p:cNvPr>
          <p:cNvSpPr>
            <a:spLocks noGrp="1"/>
          </p:cNvSpPr>
          <p:nvPr>
            <p:ph type="body" sz="quarter" idx="11"/>
          </p:nvPr>
        </p:nvSpPr>
        <p:spPr>
          <a:xfrm>
            <a:off x="615462" y="1331758"/>
            <a:ext cx="7269754" cy="334351"/>
          </a:xfrm>
        </p:spPr>
        <p:txBody>
          <a:bodyPr/>
          <a:lstStyle/>
          <a:p>
            <a:r>
              <a:rPr lang="en-US" dirty="0"/>
              <a:t>A high-level overview at 2025 Halloween trends and consumer spending patterns.</a:t>
            </a:r>
          </a:p>
        </p:txBody>
      </p:sp>
      <p:sp>
        <p:nvSpPr>
          <p:cNvPr id="4" name="Title 3">
            <a:extLst>
              <a:ext uri="{FF2B5EF4-FFF2-40B4-BE49-F238E27FC236}">
                <a16:creationId xmlns:a16="http://schemas.microsoft.com/office/drawing/2014/main" id="{D501FA14-4CB9-0B61-F8E7-6FF3A758DB3D}"/>
              </a:ext>
            </a:extLst>
          </p:cNvPr>
          <p:cNvSpPr>
            <a:spLocks noGrp="1"/>
          </p:cNvSpPr>
          <p:nvPr>
            <p:ph type="title"/>
          </p:nvPr>
        </p:nvSpPr>
        <p:spPr/>
        <p:txBody>
          <a:bodyPr/>
          <a:lstStyle/>
          <a:p>
            <a:r>
              <a:rPr lang="en-US" dirty="0"/>
              <a:t>At a Glance</a:t>
            </a:r>
          </a:p>
        </p:txBody>
      </p:sp>
      <p:sp>
        <p:nvSpPr>
          <p:cNvPr id="5" name="Rounded Rectangle 4">
            <a:extLst>
              <a:ext uri="{FF2B5EF4-FFF2-40B4-BE49-F238E27FC236}">
                <a16:creationId xmlns:a16="http://schemas.microsoft.com/office/drawing/2014/main" id="{976422F5-8572-9CF2-2A59-799C64044146}"/>
              </a:ext>
            </a:extLst>
          </p:cNvPr>
          <p:cNvSpPr/>
          <p:nvPr/>
        </p:nvSpPr>
        <p:spPr>
          <a:xfrm>
            <a:off x="7436878" y="1749892"/>
            <a:ext cx="4301774" cy="4526890"/>
          </a:xfrm>
          <a:prstGeom prst="roundRect">
            <a:avLst>
              <a:gd name="adj" fmla="val 7699"/>
            </a:avLst>
          </a:prstGeom>
          <a:gradFill flip="none" rotWithShape="1">
            <a:gsLst>
              <a:gs pos="0">
                <a:schemeClr val="accent1">
                  <a:alpha val="45000"/>
                </a:schemeClr>
              </a:gs>
              <a:gs pos="59000">
                <a:schemeClr val="accent2">
                  <a:alpha val="20552"/>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12DE71-E623-50FC-754E-671BCDD0E69D}"/>
              </a:ext>
            </a:extLst>
          </p:cNvPr>
          <p:cNvPicPr>
            <a:picLocks noChangeAspect="1"/>
          </p:cNvPicPr>
          <p:nvPr/>
        </p:nvPicPr>
        <p:blipFill>
          <a:blip r:embed="rId3"/>
          <a:srcRect l="17179" r="17179"/>
          <a:stretch/>
        </p:blipFill>
        <p:spPr>
          <a:xfrm>
            <a:off x="7193375" y="1632461"/>
            <a:ext cx="4457305" cy="4526889"/>
          </a:xfrm>
          <a:prstGeom prst="roundRect">
            <a:avLst>
              <a:gd name="adj" fmla="val 6367"/>
            </a:avLst>
          </a:prstGeom>
          <a:ln>
            <a:solidFill>
              <a:schemeClr val="accent4"/>
            </a:solidFill>
          </a:ln>
          <a:effectLst>
            <a:outerShdw blurRad="494692" dist="38100" dir="2700000" sx="99000" sy="99000" algn="tl" rotWithShape="0">
              <a:schemeClr val="accent1">
                <a:alpha val="27036"/>
              </a:schemeClr>
            </a:outerShdw>
          </a:effectLst>
        </p:spPr>
      </p:pic>
      <p:sp>
        <p:nvSpPr>
          <p:cNvPr id="10" name="Rounded Rectangle 9">
            <a:extLst>
              <a:ext uri="{FF2B5EF4-FFF2-40B4-BE49-F238E27FC236}">
                <a16:creationId xmlns:a16="http://schemas.microsoft.com/office/drawing/2014/main" id="{D7B72F50-2660-1AFE-34DC-48DF4D120F6F}"/>
              </a:ext>
            </a:extLst>
          </p:cNvPr>
          <p:cNvSpPr/>
          <p:nvPr/>
        </p:nvSpPr>
        <p:spPr>
          <a:xfrm>
            <a:off x="615462" y="2202652"/>
            <a:ext cx="6189375" cy="1134084"/>
          </a:xfrm>
          <a:prstGeom prst="roundRect">
            <a:avLst>
              <a:gd name="adj" fmla="val 50000"/>
            </a:avLst>
          </a:prstGeom>
          <a:gradFill flip="none" rotWithShape="1">
            <a:gsLst>
              <a:gs pos="12000">
                <a:schemeClr val="accent1">
                  <a:alpha val="47644"/>
                </a:schemeClr>
              </a:gs>
              <a:gs pos="96000">
                <a:schemeClr val="accent2">
                  <a:alpha val="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Roboto" pitchFamily="2" charset="0"/>
              <a:ea typeface="Roboto" pitchFamily="2" charset="0"/>
            </a:endParaRPr>
          </a:p>
        </p:txBody>
      </p:sp>
      <p:sp>
        <p:nvSpPr>
          <p:cNvPr id="11" name="TextBox 10">
            <a:extLst>
              <a:ext uri="{FF2B5EF4-FFF2-40B4-BE49-F238E27FC236}">
                <a16:creationId xmlns:a16="http://schemas.microsoft.com/office/drawing/2014/main" id="{F67EFDB2-DFCD-037C-5A13-07E1786E4FD0}"/>
              </a:ext>
            </a:extLst>
          </p:cNvPr>
          <p:cNvSpPr txBox="1"/>
          <p:nvPr/>
        </p:nvSpPr>
        <p:spPr>
          <a:xfrm>
            <a:off x="825585" y="2477307"/>
            <a:ext cx="1682087" cy="584775"/>
          </a:xfrm>
          <a:prstGeom prst="rect">
            <a:avLst/>
          </a:prstGeom>
          <a:noFill/>
        </p:spPr>
        <p:txBody>
          <a:bodyPr wrap="square" anchor="ctr">
            <a:spAutoFit/>
          </a:bodyPr>
          <a:lstStyle/>
          <a:p>
            <a:pPr algn="ctr"/>
            <a:r>
              <a:rPr lang="en-US" sz="3200" b="1" dirty="0">
                <a:solidFill>
                  <a:schemeClr val="tx2"/>
                </a:solidFill>
                <a:latin typeface="Roboto" pitchFamily="2" charset="0"/>
                <a:ea typeface="Roboto" pitchFamily="2" charset="0"/>
              </a:rPr>
              <a:t>73%</a:t>
            </a:r>
          </a:p>
        </p:txBody>
      </p:sp>
      <p:sp>
        <p:nvSpPr>
          <p:cNvPr id="12" name="TextBox 11">
            <a:extLst>
              <a:ext uri="{FF2B5EF4-FFF2-40B4-BE49-F238E27FC236}">
                <a16:creationId xmlns:a16="http://schemas.microsoft.com/office/drawing/2014/main" id="{58412C4A-0EC0-7F5D-34F4-E4D8AA8FA7C6}"/>
              </a:ext>
            </a:extLst>
          </p:cNvPr>
          <p:cNvSpPr txBox="1"/>
          <p:nvPr/>
        </p:nvSpPr>
        <p:spPr>
          <a:xfrm>
            <a:off x="2540672" y="2467694"/>
            <a:ext cx="3957945" cy="617605"/>
          </a:xfrm>
          <a:prstGeom prst="rect">
            <a:avLst/>
          </a:prstGeom>
          <a:noFill/>
        </p:spPr>
        <p:txBody>
          <a:bodyPr wrap="square">
            <a:spAutoFit/>
          </a:bodyPr>
          <a:lstStyle/>
          <a:p>
            <a:pPr>
              <a:lnSpc>
                <a:spcPct val="110000"/>
              </a:lnSpc>
            </a:pPr>
            <a:r>
              <a:rPr lang="en-US" sz="1600" dirty="0">
                <a:solidFill>
                  <a:schemeClr val="tx2"/>
                </a:solidFill>
                <a:latin typeface="Roboto" pitchFamily="2" charset="0"/>
                <a:ea typeface="Roboto" pitchFamily="2" charset="0"/>
              </a:rPr>
              <a:t>Of consumers plan to celebrate Halloween in 2025.</a:t>
            </a:r>
          </a:p>
        </p:txBody>
      </p:sp>
      <p:sp>
        <p:nvSpPr>
          <p:cNvPr id="13" name="Rounded Rectangle 12">
            <a:extLst>
              <a:ext uri="{FF2B5EF4-FFF2-40B4-BE49-F238E27FC236}">
                <a16:creationId xmlns:a16="http://schemas.microsoft.com/office/drawing/2014/main" id="{81F6F8C6-9BF6-55FE-1248-0C7BB71E0F9F}"/>
              </a:ext>
            </a:extLst>
          </p:cNvPr>
          <p:cNvSpPr/>
          <p:nvPr/>
        </p:nvSpPr>
        <p:spPr>
          <a:xfrm>
            <a:off x="615462" y="3578840"/>
            <a:ext cx="6189375" cy="1134084"/>
          </a:xfrm>
          <a:prstGeom prst="roundRect">
            <a:avLst>
              <a:gd name="adj" fmla="val 50000"/>
            </a:avLst>
          </a:prstGeom>
          <a:gradFill flip="none" rotWithShape="1">
            <a:gsLst>
              <a:gs pos="12000">
                <a:schemeClr val="accent1">
                  <a:alpha val="47644"/>
                </a:schemeClr>
              </a:gs>
              <a:gs pos="96000">
                <a:schemeClr val="accent2">
                  <a:alpha val="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Roboto" pitchFamily="2" charset="0"/>
              <a:ea typeface="Roboto" pitchFamily="2" charset="0"/>
            </a:endParaRPr>
          </a:p>
        </p:txBody>
      </p:sp>
      <p:sp>
        <p:nvSpPr>
          <p:cNvPr id="14" name="TextBox 13">
            <a:extLst>
              <a:ext uri="{FF2B5EF4-FFF2-40B4-BE49-F238E27FC236}">
                <a16:creationId xmlns:a16="http://schemas.microsoft.com/office/drawing/2014/main" id="{8AB25424-0B82-54C1-3C70-1202D37B6623}"/>
              </a:ext>
            </a:extLst>
          </p:cNvPr>
          <p:cNvSpPr txBox="1"/>
          <p:nvPr/>
        </p:nvSpPr>
        <p:spPr>
          <a:xfrm>
            <a:off x="825585" y="3853494"/>
            <a:ext cx="1682087" cy="584775"/>
          </a:xfrm>
          <a:prstGeom prst="rect">
            <a:avLst/>
          </a:prstGeom>
          <a:noFill/>
        </p:spPr>
        <p:txBody>
          <a:bodyPr wrap="square" anchor="ctr">
            <a:spAutoFit/>
          </a:bodyPr>
          <a:lstStyle/>
          <a:p>
            <a:pPr algn="ctr"/>
            <a:r>
              <a:rPr lang="en-US" sz="3200" b="1" dirty="0">
                <a:solidFill>
                  <a:schemeClr val="tx2"/>
                </a:solidFill>
                <a:latin typeface="Roboto" pitchFamily="2" charset="0"/>
                <a:ea typeface="Roboto" pitchFamily="2" charset="0"/>
              </a:rPr>
              <a:t>$114</a:t>
            </a:r>
          </a:p>
        </p:txBody>
      </p:sp>
      <p:sp>
        <p:nvSpPr>
          <p:cNvPr id="16" name="Rounded Rectangle 15">
            <a:extLst>
              <a:ext uri="{FF2B5EF4-FFF2-40B4-BE49-F238E27FC236}">
                <a16:creationId xmlns:a16="http://schemas.microsoft.com/office/drawing/2014/main" id="{98AD03E5-7588-1B66-AF2F-A6A955F051FD}"/>
              </a:ext>
            </a:extLst>
          </p:cNvPr>
          <p:cNvSpPr/>
          <p:nvPr/>
        </p:nvSpPr>
        <p:spPr>
          <a:xfrm>
            <a:off x="615462" y="4878789"/>
            <a:ext cx="6189375" cy="1134084"/>
          </a:xfrm>
          <a:prstGeom prst="roundRect">
            <a:avLst>
              <a:gd name="adj" fmla="val 50000"/>
            </a:avLst>
          </a:prstGeom>
          <a:gradFill flip="none" rotWithShape="1">
            <a:gsLst>
              <a:gs pos="12000">
                <a:schemeClr val="accent1">
                  <a:alpha val="47644"/>
                </a:schemeClr>
              </a:gs>
              <a:gs pos="96000">
                <a:schemeClr val="accent2">
                  <a:alpha val="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Roboto" pitchFamily="2" charset="0"/>
              <a:ea typeface="Roboto" pitchFamily="2" charset="0"/>
            </a:endParaRPr>
          </a:p>
        </p:txBody>
      </p:sp>
      <p:sp>
        <p:nvSpPr>
          <p:cNvPr id="17" name="TextBox 16">
            <a:extLst>
              <a:ext uri="{FF2B5EF4-FFF2-40B4-BE49-F238E27FC236}">
                <a16:creationId xmlns:a16="http://schemas.microsoft.com/office/drawing/2014/main" id="{ECE92FA0-3EB6-6757-1D06-F4BF306C8C7F}"/>
              </a:ext>
            </a:extLst>
          </p:cNvPr>
          <p:cNvSpPr txBox="1"/>
          <p:nvPr/>
        </p:nvSpPr>
        <p:spPr>
          <a:xfrm>
            <a:off x="825585" y="5153444"/>
            <a:ext cx="1682087" cy="584775"/>
          </a:xfrm>
          <a:prstGeom prst="rect">
            <a:avLst/>
          </a:prstGeom>
          <a:noFill/>
        </p:spPr>
        <p:txBody>
          <a:bodyPr wrap="square" anchor="ctr">
            <a:spAutoFit/>
          </a:bodyPr>
          <a:lstStyle/>
          <a:p>
            <a:pPr algn="ctr"/>
            <a:r>
              <a:rPr lang="en-US" sz="3200" b="1" dirty="0">
                <a:solidFill>
                  <a:schemeClr val="tx2"/>
                </a:solidFill>
                <a:latin typeface="Roboto" pitchFamily="2" charset="0"/>
                <a:ea typeface="Roboto" pitchFamily="2" charset="0"/>
              </a:rPr>
              <a:t>71%</a:t>
            </a:r>
          </a:p>
        </p:txBody>
      </p:sp>
      <p:sp>
        <p:nvSpPr>
          <p:cNvPr id="18" name="TextBox 17">
            <a:extLst>
              <a:ext uri="{FF2B5EF4-FFF2-40B4-BE49-F238E27FC236}">
                <a16:creationId xmlns:a16="http://schemas.microsoft.com/office/drawing/2014/main" id="{7475D5B7-7723-5DF9-341A-2966D16EDFCD}"/>
              </a:ext>
            </a:extLst>
          </p:cNvPr>
          <p:cNvSpPr txBox="1"/>
          <p:nvPr/>
        </p:nvSpPr>
        <p:spPr>
          <a:xfrm>
            <a:off x="2540671" y="5137029"/>
            <a:ext cx="3957945" cy="617605"/>
          </a:xfrm>
          <a:prstGeom prst="rect">
            <a:avLst/>
          </a:prstGeom>
          <a:noFill/>
        </p:spPr>
        <p:txBody>
          <a:bodyPr wrap="square" anchor="ctr">
            <a:spAutoFit/>
          </a:bodyPr>
          <a:lstStyle/>
          <a:p>
            <a:pPr>
              <a:lnSpc>
                <a:spcPct val="110000"/>
              </a:lnSpc>
            </a:pPr>
            <a:r>
              <a:rPr lang="en-US" sz="1600" dirty="0">
                <a:solidFill>
                  <a:schemeClr val="tx2"/>
                </a:solidFill>
                <a:latin typeface="Roboto" pitchFamily="2" charset="0"/>
                <a:ea typeface="Roboto" pitchFamily="2" charset="0"/>
              </a:rPr>
              <a:t>Of consumers plan to buy costumes, spending an estimated </a:t>
            </a:r>
            <a:r>
              <a:rPr lang="en-US" sz="1600" b="1" dirty="0">
                <a:solidFill>
                  <a:schemeClr val="tx2"/>
                </a:solidFill>
                <a:latin typeface="Roboto" pitchFamily="2" charset="0"/>
                <a:ea typeface="Roboto" pitchFamily="2" charset="0"/>
              </a:rPr>
              <a:t>$4.3B </a:t>
            </a:r>
            <a:r>
              <a:rPr lang="en-US" sz="1600" dirty="0">
                <a:solidFill>
                  <a:schemeClr val="tx2"/>
                </a:solidFill>
                <a:latin typeface="Roboto" pitchFamily="2" charset="0"/>
                <a:ea typeface="Roboto" pitchFamily="2" charset="0"/>
              </a:rPr>
              <a:t>in total.</a:t>
            </a:r>
          </a:p>
        </p:txBody>
      </p:sp>
      <p:sp>
        <p:nvSpPr>
          <p:cNvPr id="20" name="TextBox 19">
            <a:extLst>
              <a:ext uri="{FF2B5EF4-FFF2-40B4-BE49-F238E27FC236}">
                <a16:creationId xmlns:a16="http://schemas.microsoft.com/office/drawing/2014/main" id="{DCA78CD2-5AF7-76BD-A434-F5F84A75BBFC}"/>
              </a:ext>
            </a:extLst>
          </p:cNvPr>
          <p:cNvSpPr txBox="1"/>
          <p:nvPr/>
        </p:nvSpPr>
        <p:spPr>
          <a:xfrm>
            <a:off x="7800109" y="-74814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CB896E89-23EE-FD60-C402-1AA4975FFDCC}"/>
              </a:ext>
            </a:extLst>
          </p:cNvPr>
          <p:cNvSpPr txBox="1"/>
          <p:nvPr/>
        </p:nvSpPr>
        <p:spPr>
          <a:xfrm>
            <a:off x="2677282" y="3837425"/>
            <a:ext cx="3957945" cy="617605"/>
          </a:xfrm>
          <a:prstGeom prst="rect">
            <a:avLst/>
          </a:prstGeom>
          <a:noFill/>
        </p:spPr>
        <p:txBody>
          <a:bodyPr wrap="square">
            <a:spAutoFit/>
          </a:bodyPr>
          <a:lstStyle/>
          <a:p>
            <a:pPr>
              <a:lnSpc>
                <a:spcPct val="110000"/>
              </a:lnSpc>
            </a:pPr>
            <a:r>
              <a:rPr lang="en-US" sz="1600" dirty="0">
                <a:solidFill>
                  <a:schemeClr val="tx2"/>
                </a:solidFill>
                <a:latin typeface="Roboto" pitchFamily="2" charset="0"/>
                <a:ea typeface="Roboto" pitchFamily="2" charset="0"/>
              </a:rPr>
              <a:t>Average planned spend per person, nearly </a:t>
            </a:r>
            <a:r>
              <a:rPr lang="en-US" sz="1600" b="1" dirty="0">
                <a:solidFill>
                  <a:schemeClr val="tx2"/>
                </a:solidFill>
                <a:latin typeface="Roboto" pitchFamily="2" charset="0"/>
                <a:ea typeface="Roboto" pitchFamily="2" charset="0"/>
              </a:rPr>
              <a:t>$11 </a:t>
            </a:r>
            <a:r>
              <a:rPr lang="en-US" sz="1600" dirty="0">
                <a:solidFill>
                  <a:schemeClr val="tx2"/>
                </a:solidFill>
                <a:latin typeface="Roboto" pitchFamily="2" charset="0"/>
                <a:ea typeface="Roboto" pitchFamily="2" charset="0"/>
              </a:rPr>
              <a:t>higher than last year.</a:t>
            </a:r>
          </a:p>
        </p:txBody>
      </p:sp>
      <p:sp>
        <p:nvSpPr>
          <p:cNvPr id="6" name="Google Shape;1281;p7">
            <a:extLst>
              <a:ext uri="{FF2B5EF4-FFF2-40B4-BE49-F238E27FC236}">
                <a16:creationId xmlns:a16="http://schemas.microsoft.com/office/drawing/2014/main" id="{75AA9D88-377D-B0E3-E81A-CDC58B0D605B}"/>
              </a:ext>
            </a:extLst>
          </p:cNvPr>
          <p:cNvSpPr/>
          <p:nvPr/>
        </p:nvSpPr>
        <p:spPr>
          <a:xfrm>
            <a:off x="513417" y="6513562"/>
            <a:ext cx="521849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accent6"/>
                </a:solidFill>
                <a:latin typeface="Roboto"/>
                <a:ea typeface="Roboto"/>
                <a:cs typeface="Roboto"/>
                <a:sym typeface="Roboto"/>
              </a:rPr>
              <a:t>Source: </a:t>
            </a:r>
            <a:r>
              <a:rPr lang="en-US" sz="800" u="sng" dirty="0">
                <a:solidFill>
                  <a:schemeClr val="accent6"/>
                </a:solidFill>
                <a:latin typeface="Roboto"/>
                <a:ea typeface="Roboto"/>
                <a:cs typeface="Roboto"/>
                <a:sym typeface="Roboto"/>
                <a:hlinkClick r:id="rId4">
                  <a:extLst>
                    <a:ext uri="{A12FA001-AC4F-418D-AE19-62706E023703}">
                      <ahyp:hlinkClr xmlns:ahyp="http://schemas.microsoft.com/office/drawing/2018/hyperlinkcolor" val="tx"/>
                    </a:ext>
                  </a:extLst>
                </a:hlinkClick>
              </a:rPr>
              <a:t>NRF</a:t>
            </a:r>
            <a:endParaRPr sz="800" u="sng" dirty="0">
              <a:solidFill>
                <a:schemeClr val="accent6"/>
              </a:solidFill>
              <a:latin typeface="Roboto"/>
              <a:ea typeface="Roboto"/>
              <a:cs typeface="Roboto"/>
              <a:sym typeface="Roboto"/>
            </a:endParaRPr>
          </a:p>
        </p:txBody>
      </p:sp>
    </p:spTree>
    <p:extLst>
      <p:ext uri="{BB962C8B-B14F-4D97-AF65-F5344CB8AC3E}">
        <p14:creationId xmlns:p14="http://schemas.microsoft.com/office/powerpoint/2010/main" val="373901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64265-3D6B-D020-26B7-0C39E987E23D}"/>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6596D8AD-C892-831C-7DAA-69AEF4A0DE50}"/>
              </a:ext>
            </a:extLst>
          </p:cNvPr>
          <p:cNvSpPr/>
          <p:nvPr/>
        </p:nvSpPr>
        <p:spPr>
          <a:xfrm>
            <a:off x="612893" y="3952494"/>
            <a:ext cx="1338687" cy="2147453"/>
          </a:xfrm>
          <a:prstGeom prst="roundRect">
            <a:avLst>
              <a:gd name="adj" fmla="val 20496"/>
            </a:avLst>
          </a:prstGeom>
          <a:gradFill flip="none" rotWithShape="1">
            <a:gsLst>
              <a:gs pos="12000">
                <a:schemeClr val="accent1">
                  <a:alpha val="47644"/>
                </a:schemeClr>
              </a:gs>
              <a:gs pos="96000">
                <a:schemeClr val="accent2">
                  <a:alpha val="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Roboto" pitchFamily="2" charset="0"/>
              <a:ea typeface="Roboto" pitchFamily="2" charset="0"/>
            </a:endParaRPr>
          </a:p>
        </p:txBody>
      </p:sp>
      <p:sp>
        <p:nvSpPr>
          <p:cNvPr id="27" name="Rounded Rectangle 26">
            <a:extLst>
              <a:ext uri="{FF2B5EF4-FFF2-40B4-BE49-F238E27FC236}">
                <a16:creationId xmlns:a16="http://schemas.microsoft.com/office/drawing/2014/main" id="{EC0646DA-7867-CE89-3A51-F426790AA581}"/>
              </a:ext>
            </a:extLst>
          </p:cNvPr>
          <p:cNvSpPr/>
          <p:nvPr/>
        </p:nvSpPr>
        <p:spPr>
          <a:xfrm>
            <a:off x="2066590" y="3952494"/>
            <a:ext cx="1338687" cy="2147453"/>
          </a:xfrm>
          <a:prstGeom prst="roundRect">
            <a:avLst>
              <a:gd name="adj" fmla="val 20496"/>
            </a:avLst>
          </a:prstGeom>
          <a:gradFill flip="none" rotWithShape="1">
            <a:gsLst>
              <a:gs pos="12000">
                <a:schemeClr val="accent1">
                  <a:alpha val="47644"/>
                </a:schemeClr>
              </a:gs>
              <a:gs pos="96000">
                <a:schemeClr val="accent2">
                  <a:alpha val="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Roboto" pitchFamily="2" charset="0"/>
              <a:ea typeface="Roboto" pitchFamily="2" charset="0"/>
            </a:endParaRPr>
          </a:p>
        </p:txBody>
      </p:sp>
      <p:sp>
        <p:nvSpPr>
          <p:cNvPr id="28" name="Rounded Rectangle 27">
            <a:extLst>
              <a:ext uri="{FF2B5EF4-FFF2-40B4-BE49-F238E27FC236}">
                <a16:creationId xmlns:a16="http://schemas.microsoft.com/office/drawing/2014/main" id="{F5AD30F7-874A-D0EA-6DA6-4829F1EC10D3}"/>
              </a:ext>
            </a:extLst>
          </p:cNvPr>
          <p:cNvSpPr/>
          <p:nvPr/>
        </p:nvSpPr>
        <p:spPr>
          <a:xfrm>
            <a:off x="3486997" y="3952494"/>
            <a:ext cx="1338687" cy="2147453"/>
          </a:xfrm>
          <a:prstGeom prst="roundRect">
            <a:avLst>
              <a:gd name="adj" fmla="val 20496"/>
            </a:avLst>
          </a:prstGeom>
          <a:gradFill flip="none" rotWithShape="1">
            <a:gsLst>
              <a:gs pos="12000">
                <a:schemeClr val="accent1">
                  <a:alpha val="47644"/>
                </a:schemeClr>
              </a:gs>
              <a:gs pos="96000">
                <a:schemeClr val="accent2">
                  <a:alpha val="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Roboto" pitchFamily="2" charset="0"/>
              <a:ea typeface="Roboto" pitchFamily="2" charset="0"/>
            </a:endParaRPr>
          </a:p>
        </p:txBody>
      </p:sp>
      <p:sp>
        <p:nvSpPr>
          <p:cNvPr id="29" name="Rounded Rectangle 28">
            <a:extLst>
              <a:ext uri="{FF2B5EF4-FFF2-40B4-BE49-F238E27FC236}">
                <a16:creationId xmlns:a16="http://schemas.microsoft.com/office/drawing/2014/main" id="{22854EB2-9F8E-A57F-5CCE-026A3DF7367B}"/>
              </a:ext>
            </a:extLst>
          </p:cNvPr>
          <p:cNvSpPr/>
          <p:nvPr/>
        </p:nvSpPr>
        <p:spPr>
          <a:xfrm>
            <a:off x="4940694" y="3952494"/>
            <a:ext cx="1338687" cy="2147453"/>
          </a:xfrm>
          <a:prstGeom prst="roundRect">
            <a:avLst>
              <a:gd name="adj" fmla="val 20496"/>
            </a:avLst>
          </a:prstGeom>
          <a:gradFill flip="none" rotWithShape="1">
            <a:gsLst>
              <a:gs pos="12000">
                <a:schemeClr val="accent1">
                  <a:alpha val="47644"/>
                </a:schemeClr>
              </a:gs>
              <a:gs pos="96000">
                <a:schemeClr val="accent2">
                  <a:alpha val="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Roboto" pitchFamily="2" charset="0"/>
              <a:ea typeface="Roboto" pitchFamily="2" charset="0"/>
            </a:endParaRPr>
          </a:p>
        </p:txBody>
      </p:sp>
      <p:sp>
        <p:nvSpPr>
          <p:cNvPr id="30" name="Rounded Rectangle 29">
            <a:extLst>
              <a:ext uri="{FF2B5EF4-FFF2-40B4-BE49-F238E27FC236}">
                <a16:creationId xmlns:a16="http://schemas.microsoft.com/office/drawing/2014/main" id="{FE489FA2-19EF-2DE0-3705-0623A8522049}"/>
              </a:ext>
            </a:extLst>
          </p:cNvPr>
          <p:cNvSpPr/>
          <p:nvPr/>
        </p:nvSpPr>
        <p:spPr>
          <a:xfrm>
            <a:off x="6373188" y="3952493"/>
            <a:ext cx="1338687" cy="2147453"/>
          </a:xfrm>
          <a:prstGeom prst="roundRect">
            <a:avLst>
              <a:gd name="adj" fmla="val 20496"/>
            </a:avLst>
          </a:prstGeom>
          <a:gradFill flip="none" rotWithShape="1">
            <a:gsLst>
              <a:gs pos="12000">
                <a:schemeClr val="accent1">
                  <a:alpha val="47644"/>
                </a:schemeClr>
              </a:gs>
              <a:gs pos="96000">
                <a:schemeClr val="accent2">
                  <a:alpha val="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Roboto" pitchFamily="2" charset="0"/>
              <a:ea typeface="Roboto" pitchFamily="2" charset="0"/>
            </a:endParaRPr>
          </a:p>
        </p:txBody>
      </p:sp>
      <p:sp>
        <p:nvSpPr>
          <p:cNvPr id="4" name="Title 3">
            <a:extLst>
              <a:ext uri="{FF2B5EF4-FFF2-40B4-BE49-F238E27FC236}">
                <a16:creationId xmlns:a16="http://schemas.microsoft.com/office/drawing/2014/main" id="{242034F5-C94E-709D-9136-D5172A364F1A}"/>
              </a:ext>
            </a:extLst>
          </p:cNvPr>
          <p:cNvSpPr>
            <a:spLocks noGrp="1"/>
          </p:cNvSpPr>
          <p:nvPr>
            <p:ph type="title"/>
          </p:nvPr>
        </p:nvSpPr>
        <p:spPr/>
        <p:txBody>
          <a:bodyPr>
            <a:normAutofit/>
          </a:bodyPr>
          <a:lstStyle/>
          <a:p>
            <a:r>
              <a:rPr lang="en-US" dirty="0"/>
              <a:t>Top Activities and Spending Trends</a:t>
            </a:r>
          </a:p>
        </p:txBody>
      </p:sp>
      <p:sp>
        <p:nvSpPr>
          <p:cNvPr id="5" name="Rounded Rectangle 4">
            <a:extLst>
              <a:ext uri="{FF2B5EF4-FFF2-40B4-BE49-F238E27FC236}">
                <a16:creationId xmlns:a16="http://schemas.microsoft.com/office/drawing/2014/main" id="{F42BF4BE-4099-BBBA-FCAD-D74D038B0879}"/>
              </a:ext>
            </a:extLst>
          </p:cNvPr>
          <p:cNvSpPr/>
          <p:nvPr/>
        </p:nvSpPr>
        <p:spPr>
          <a:xfrm>
            <a:off x="7884117" y="1132087"/>
            <a:ext cx="3826039" cy="4967860"/>
          </a:xfrm>
          <a:prstGeom prst="roundRect">
            <a:avLst>
              <a:gd name="adj" fmla="val 7699"/>
            </a:avLst>
          </a:prstGeom>
          <a:gradFill flip="none" rotWithShape="1">
            <a:gsLst>
              <a:gs pos="0">
                <a:schemeClr val="accent1">
                  <a:alpha val="45000"/>
                </a:schemeClr>
              </a:gs>
              <a:gs pos="59000">
                <a:schemeClr val="accent2">
                  <a:alpha val="20552"/>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CDE9030-7318-414A-A2BF-3102BD62EC89}"/>
              </a:ext>
            </a:extLst>
          </p:cNvPr>
          <p:cNvPicPr>
            <a:picLocks noChangeAspect="1"/>
          </p:cNvPicPr>
          <p:nvPr/>
        </p:nvPicPr>
        <p:blipFill>
          <a:blip r:embed="rId3"/>
          <a:srcRect l="25161" r="25161"/>
          <a:stretch/>
        </p:blipFill>
        <p:spPr>
          <a:xfrm>
            <a:off x="7920297" y="1014656"/>
            <a:ext cx="3701888" cy="4967860"/>
          </a:xfrm>
          <a:prstGeom prst="roundRect">
            <a:avLst>
              <a:gd name="adj" fmla="val 6367"/>
            </a:avLst>
          </a:prstGeom>
          <a:ln>
            <a:solidFill>
              <a:schemeClr val="accent4"/>
            </a:solidFill>
          </a:ln>
          <a:effectLst>
            <a:outerShdw blurRad="494692" dist="38100" dir="2700000" sx="99000" sy="99000" algn="tl" rotWithShape="0">
              <a:schemeClr val="accent1">
                <a:alpha val="27036"/>
              </a:schemeClr>
            </a:outerShdw>
          </a:effectLst>
        </p:spPr>
      </p:pic>
      <p:sp>
        <p:nvSpPr>
          <p:cNvPr id="7" name="TextBox 6">
            <a:extLst>
              <a:ext uri="{FF2B5EF4-FFF2-40B4-BE49-F238E27FC236}">
                <a16:creationId xmlns:a16="http://schemas.microsoft.com/office/drawing/2014/main" id="{1FD88EFB-40F2-A4B7-D019-6800D1EAC42C}"/>
              </a:ext>
            </a:extLst>
          </p:cNvPr>
          <p:cNvSpPr txBox="1"/>
          <p:nvPr/>
        </p:nvSpPr>
        <p:spPr>
          <a:xfrm>
            <a:off x="615462" y="1555501"/>
            <a:ext cx="6632918" cy="551946"/>
          </a:xfrm>
          <a:prstGeom prst="rect">
            <a:avLst/>
          </a:prstGeom>
          <a:noFill/>
        </p:spPr>
        <p:txBody>
          <a:bodyPr wrap="square">
            <a:spAutoFit/>
          </a:bodyPr>
          <a:lstStyle/>
          <a:p>
            <a:pPr>
              <a:lnSpc>
                <a:spcPct val="110000"/>
              </a:lnSpc>
              <a:buClr>
                <a:schemeClr val="dk1"/>
              </a:buClr>
              <a:buSzPts val="1400"/>
            </a:pPr>
            <a:r>
              <a:rPr lang="en-US" sz="1400" b="1" dirty="0">
                <a:latin typeface="Roboto" pitchFamily="2" charset="0"/>
                <a:ea typeface="Roboto" pitchFamily="2" charset="0"/>
              </a:rPr>
              <a:t>Total expected spend on costumes and decorations led the way in 2025, totaling </a:t>
            </a:r>
            <a:r>
              <a:rPr lang="en-US" sz="1400" b="1" dirty="0">
                <a:highlight>
                  <a:srgbClr val="00D6B4"/>
                </a:highlight>
                <a:latin typeface="Roboto" pitchFamily="2" charset="0"/>
                <a:ea typeface="Roboto" pitchFamily="2" charset="0"/>
              </a:rPr>
              <a:t>$8.5B</a:t>
            </a:r>
            <a:r>
              <a:rPr lang="en-US" sz="1400" b="1" dirty="0">
                <a:latin typeface="Roboto" pitchFamily="2" charset="0"/>
                <a:ea typeface="Roboto" pitchFamily="2" charset="0"/>
              </a:rPr>
              <a:t>, followed by </a:t>
            </a:r>
            <a:r>
              <a:rPr lang="en-US" sz="1400" b="1" dirty="0">
                <a:highlight>
                  <a:srgbClr val="00D6B4"/>
                </a:highlight>
                <a:latin typeface="Roboto" pitchFamily="2" charset="0"/>
                <a:ea typeface="Roboto" pitchFamily="2" charset="0"/>
              </a:rPr>
              <a:t>$3.9B</a:t>
            </a:r>
            <a:r>
              <a:rPr lang="en-US" sz="1400" b="1" dirty="0">
                <a:latin typeface="Roboto" pitchFamily="2" charset="0"/>
                <a:ea typeface="Roboto" pitchFamily="2" charset="0"/>
              </a:rPr>
              <a:t> on candy. </a:t>
            </a:r>
          </a:p>
        </p:txBody>
      </p:sp>
      <p:sp>
        <p:nvSpPr>
          <p:cNvPr id="20" name="TextBox 19">
            <a:extLst>
              <a:ext uri="{FF2B5EF4-FFF2-40B4-BE49-F238E27FC236}">
                <a16:creationId xmlns:a16="http://schemas.microsoft.com/office/drawing/2014/main" id="{DFF2792C-3E80-8DE7-BA7A-344D8D266BA1}"/>
              </a:ext>
            </a:extLst>
          </p:cNvPr>
          <p:cNvSpPr txBox="1"/>
          <p:nvPr/>
        </p:nvSpPr>
        <p:spPr>
          <a:xfrm>
            <a:off x="612893" y="2184006"/>
            <a:ext cx="7070488" cy="1495859"/>
          </a:xfrm>
          <a:prstGeom prst="rect">
            <a:avLst/>
          </a:prstGeom>
          <a:noFill/>
        </p:spPr>
        <p:txBody>
          <a:bodyPr wrap="square">
            <a:spAutoFit/>
          </a:bodyPr>
          <a:lstStyle/>
          <a:p>
            <a:pPr marL="0" lvl="0" indent="0" algn="l" rtl="0">
              <a:lnSpc>
                <a:spcPct val="110000"/>
              </a:lnSpc>
              <a:spcBef>
                <a:spcPts val="0"/>
              </a:spcBef>
              <a:spcAft>
                <a:spcPts val="0"/>
              </a:spcAft>
              <a:buClr>
                <a:schemeClr val="dk1"/>
              </a:buClr>
              <a:buSzPts val="1400"/>
              <a:buNone/>
            </a:pPr>
            <a:r>
              <a:rPr lang="en-US" sz="1400" dirty="0">
                <a:latin typeface="Roboto Lt" pitchFamily="2" charset="0"/>
                <a:ea typeface="Roboto Lt" pitchFamily="2" charset="0"/>
              </a:rPr>
              <a:t>However, record spending hasn't erased price sensitivity. With </a:t>
            </a:r>
            <a:r>
              <a:rPr lang="en-US" sz="1400" b="1" dirty="0">
                <a:latin typeface="Roboto Lt" pitchFamily="2" charset="0"/>
                <a:ea typeface="Roboto Lt" pitchFamily="2" charset="0"/>
              </a:rPr>
              <a:t>79% </a:t>
            </a:r>
            <a:r>
              <a:rPr lang="en-US" sz="1400" dirty="0">
                <a:latin typeface="Roboto Lt" pitchFamily="2" charset="0"/>
                <a:ea typeface="Roboto Lt" pitchFamily="2" charset="0"/>
              </a:rPr>
              <a:t>of shoppers anticipating tariff-driven price hikes, </a:t>
            </a:r>
            <a:r>
              <a:rPr lang="en-US" sz="1400" b="1" dirty="0">
                <a:latin typeface="Roboto Lt" pitchFamily="2" charset="0"/>
                <a:ea typeface="Roboto Lt" pitchFamily="2" charset="0"/>
              </a:rPr>
              <a:t>70% </a:t>
            </a:r>
            <a:r>
              <a:rPr lang="en-US" sz="1400" dirty="0">
                <a:latin typeface="Roboto Lt" pitchFamily="2" charset="0"/>
                <a:ea typeface="Roboto Lt" pitchFamily="2" charset="0"/>
              </a:rPr>
              <a:t>are utilizing cost-saving measures like shopping early or visiting discount stores to protect their "festive frights" budget.</a:t>
            </a:r>
          </a:p>
          <a:p>
            <a:pPr marL="0" lvl="0" indent="0" algn="l" rtl="0">
              <a:lnSpc>
                <a:spcPct val="110000"/>
              </a:lnSpc>
              <a:spcBef>
                <a:spcPts val="0"/>
              </a:spcBef>
              <a:spcAft>
                <a:spcPts val="0"/>
              </a:spcAft>
              <a:buClr>
                <a:schemeClr val="dk1"/>
              </a:buClr>
              <a:buSzPts val="1400"/>
              <a:buNone/>
            </a:pPr>
            <a:endParaRPr lang="en-US" sz="1400" dirty="0">
              <a:latin typeface="Roboto Lt" pitchFamily="2" charset="0"/>
              <a:ea typeface="Roboto Lt" pitchFamily="2" charset="0"/>
            </a:endParaRPr>
          </a:p>
          <a:p>
            <a:pPr marL="0" lvl="0" indent="0" algn="l" rtl="0">
              <a:lnSpc>
                <a:spcPct val="110000"/>
              </a:lnSpc>
              <a:spcBef>
                <a:spcPts val="0"/>
              </a:spcBef>
              <a:spcAft>
                <a:spcPts val="0"/>
              </a:spcAft>
              <a:buClr>
                <a:schemeClr val="dk1"/>
              </a:buClr>
              <a:buSzPts val="1400"/>
              <a:buNone/>
            </a:pPr>
            <a:r>
              <a:rPr lang="en-US" sz="1400" dirty="0">
                <a:latin typeface="Roboto Lt" pitchFamily="2" charset="0"/>
                <a:ea typeface="Roboto Lt" pitchFamily="2" charset="0"/>
              </a:rPr>
              <a:t>From stocking up on candy to visiting haunted houses, everyone celebrates differently. The top ways consumers are celebrating the spooky holiday include:</a:t>
            </a:r>
          </a:p>
        </p:txBody>
      </p:sp>
      <p:sp>
        <p:nvSpPr>
          <p:cNvPr id="32" name="Google Shape;1291;p8">
            <a:extLst>
              <a:ext uri="{FF2B5EF4-FFF2-40B4-BE49-F238E27FC236}">
                <a16:creationId xmlns:a16="http://schemas.microsoft.com/office/drawing/2014/main" id="{AB5FEDE5-C3EC-5C92-068E-83F0CB4FA5C8}"/>
              </a:ext>
            </a:extLst>
          </p:cNvPr>
          <p:cNvSpPr txBox="1"/>
          <p:nvPr/>
        </p:nvSpPr>
        <p:spPr>
          <a:xfrm>
            <a:off x="3529727" y="4805062"/>
            <a:ext cx="1253226" cy="4635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2500"/>
              <a:buFont typeface="Arial"/>
              <a:buNone/>
            </a:pPr>
            <a:r>
              <a:rPr lang="en-US" sz="2500" b="1" dirty="0">
                <a:solidFill>
                  <a:schemeClr val="dk2"/>
                </a:solidFill>
                <a:latin typeface="Roboto"/>
                <a:ea typeface="Roboto"/>
                <a:cs typeface="Roboto"/>
                <a:sym typeface="Roboto"/>
              </a:rPr>
              <a:t>51%</a:t>
            </a:r>
            <a:endParaRPr dirty="0"/>
          </a:p>
        </p:txBody>
      </p:sp>
      <p:sp>
        <p:nvSpPr>
          <p:cNvPr id="33" name="Google Shape;1293;p8">
            <a:extLst>
              <a:ext uri="{FF2B5EF4-FFF2-40B4-BE49-F238E27FC236}">
                <a16:creationId xmlns:a16="http://schemas.microsoft.com/office/drawing/2014/main" id="{77CC11A2-D991-BB05-25D2-10DABC74FF7D}"/>
              </a:ext>
            </a:extLst>
          </p:cNvPr>
          <p:cNvSpPr txBox="1"/>
          <p:nvPr/>
        </p:nvSpPr>
        <p:spPr>
          <a:xfrm>
            <a:off x="2122061" y="4805062"/>
            <a:ext cx="1227744" cy="4635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2500"/>
              <a:buFont typeface="Arial"/>
              <a:buNone/>
            </a:pPr>
            <a:r>
              <a:rPr lang="en-US" sz="2500" b="1" dirty="0">
                <a:solidFill>
                  <a:schemeClr val="dk2"/>
                </a:solidFill>
                <a:latin typeface="Roboto"/>
                <a:ea typeface="Roboto"/>
                <a:cs typeface="Roboto"/>
                <a:sym typeface="Roboto"/>
              </a:rPr>
              <a:t>51</a:t>
            </a:r>
            <a:r>
              <a:rPr lang="en-US" sz="2500" b="1" i="0" u="none" strike="noStrike" cap="none" dirty="0">
                <a:solidFill>
                  <a:schemeClr val="dk2"/>
                </a:solidFill>
                <a:latin typeface="Roboto"/>
                <a:ea typeface="Roboto"/>
                <a:cs typeface="Roboto"/>
                <a:sym typeface="Roboto"/>
              </a:rPr>
              <a:t>%</a:t>
            </a:r>
            <a:endParaRPr dirty="0"/>
          </a:p>
        </p:txBody>
      </p:sp>
      <p:sp>
        <p:nvSpPr>
          <p:cNvPr id="34" name="Google Shape;1295;p8">
            <a:extLst>
              <a:ext uri="{FF2B5EF4-FFF2-40B4-BE49-F238E27FC236}">
                <a16:creationId xmlns:a16="http://schemas.microsoft.com/office/drawing/2014/main" id="{3EF400BB-111A-57B1-9991-5815C7FB40A9}"/>
              </a:ext>
            </a:extLst>
          </p:cNvPr>
          <p:cNvSpPr txBox="1"/>
          <p:nvPr/>
        </p:nvSpPr>
        <p:spPr>
          <a:xfrm>
            <a:off x="692884" y="4805062"/>
            <a:ext cx="1178705" cy="4635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2500"/>
              <a:buFont typeface="Arial"/>
              <a:buNone/>
            </a:pPr>
            <a:r>
              <a:rPr lang="en-US" sz="2500" b="1" dirty="0">
                <a:solidFill>
                  <a:schemeClr val="dk2"/>
                </a:solidFill>
                <a:latin typeface="Roboto"/>
                <a:ea typeface="Roboto"/>
                <a:cs typeface="Roboto"/>
                <a:sym typeface="Roboto"/>
              </a:rPr>
              <a:t>66</a:t>
            </a:r>
            <a:r>
              <a:rPr lang="en-US" sz="2500" b="1" i="0" u="none" strike="noStrike" cap="none" dirty="0">
                <a:solidFill>
                  <a:schemeClr val="dk2"/>
                </a:solidFill>
                <a:latin typeface="Roboto"/>
                <a:ea typeface="Roboto"/>
                <a:cs typeface="Roboto"/>
                <a:sym typeface="Roboto"/>
              </a:rPr>
              <a:t>%</a:t>
            </a:r>
            <a:endParaRPr dirty="0"/>
          </a:p>
        </p:txBody>
      </p:sp>
      <p:sp>
        <p:nvSpPr>
          <p:cNvPr id="35" name="Google Shape;1297;p8">
            <a:extLst>
              <a:ext uri="{FF2B5EF4-FFF2-40B4-BE49-F238E27FC236}">
                <a16:creationId xmlns:a16="http://schemas.microsoft.com/office/drawing/2014/main" id="{8402AD5A-039F-393B-E29A-A47550B1FBBB}"/>
              </a:ext>
            </a:extLst>
          </p:cNvPr>
          <p:cNvSpPr txBox="1"/>
          <p:nvPr/>
        </p:nvSpPr>
        <p:spPr>
          <a:xfrm>
            <a:off x="4989032" y="4805062"/>
            <a:ext cx="1242010" cy="4635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2500"/>
              <a:buFont typeface="Arial"/>
              <a:buNone/>
            </a:pPr>
            <a:r>
              <a:rPr lang="en-US" sz="2500" b="1" dirty="0">
                <a:solidFill>
                  <a:schemeClr val="dk2"/>
                </a:solidFill>
                <a:latin typeface="Roboto"/>
                <a:ea typeface="Roboto"/>
                <a:cs typeface="Roboto"/>
                <a:sym typeface="Roboto"/>
              </a:rPr>
              <a:t>46</a:t>
            </a:r>
            <a:r>
              <a:rPr lang="en-US" sz="2500" b="1" i="0" u="none" strike="noStrike" cap="none" dirty="0">
                <a:solidFill>
                  <a:schemeClr val="dk2"/>
                </a:solidFill>
                <a:latin typeface="Roboto"/>
                <a:ea typeface="Roboto"/>
                <a:cs typeface="Roboto"/>
                <a:sym typeface="Roboto"/>
              </a:rPr>
              <a:t>%</a:t>
            </a:r>
            <a:endParaRPr dirty="0"/>
          </a:p>
        </p:txBody>
      </p:sp>
      <p:sp>
        <p:nvSpPr>
          <p:cNvPr id="36" name="Google Shape;1298;p8">
            <a:extLst>
              <a:ext uri="{FF2B5EF4-FFF2-40B4-BE49-F238E27FC236}">
                <a16:creationId xmlns:a16="http://schemas.microsoft.com/office/drawing/2014/main" id="{0CAFA277-69DB-E0B0-3337-CF8827D17B12}"/>
              </a:ext>
            </a:extLst>
          </p:cNvPr>
          <p:cNvSpPr txBox="1"/>
          <p:nvPr/>
        </p:nvSpPr>
        <p:spPr>
          <a:xfrm>
            <a:off x="6373188" y="4805062"/>
            <a:ext cx="1338687" cy="4635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2500"/>
              <a:buFont typeface="Arial"/>
              <a:buNone/>
            </a:pPr>
            <a:r>
              <a:rPr lang="en-US" sz="2500" b="1" dirty="0">
                <a:solidFill>
                  <a:schemeClr val="dk2"/>
                </a:solidFill>
                <a:latin typeface="Roboto"/>
                <a:ea typeface="Roboto"/>
                <a:cs typeface="Roboto"/>
                <a:sym typeface="Roboto"/>
              </a:rPr>
              <a:t>31</a:t>
            </a:r>
            <a:r>
              <a:rPr lang="en-US" sz="2500" b="1" i="0" u="none" strike="noStrike" cap="none" dirty="0">
                <a:solidFill>
                  <a:schemeClr val="dk2"/>
                </a:solidFill>
                <a:latin typeface="Roboto"/>
                <a:ea typeface="Roboto"/>
                <a:cs typeface="Roboto"/>
                <a:sym typeface="Roboto"/>
              </a:rPr>
              <a:t>%</a:t>
            </a:r>
            <a:endParaRPr dirty="0"/>
          </a:p>
        </p:txBody>
      </p:sp>
      <p:sp>
        <p:nvSpPr>
          <p:cNvPr id="37" name="Google Shape;1292;p8">
            <a:extLst>
              <a:ext uri="{FF2B5EF4-FFF2-40B4-BE49-F238E27FC236}">
                <a16:creationId xmlns:a16="http://schemas.microsoft.com/office/drawing/2014/main" id="{C6AB0D40-D772-2A80-C822-D5DF5AE60B9D}"/>
              </a:ext>
            </a:extLst>
          </p:cNvPr>
          <p:cNvSpPr txBox="1"/>
          <p:nvPr/>
        </p:nvSpPr>
        <p:spPr>
          <a:xfrm>
            <a:off x="3549572" y="5310177"/>
            <a:ext cx="1213537" cy="34534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2"/>
              </a:buClr>
              <a:buSzPts val="1200"/>
              <a:buFont typeface="Arial"/>
              <a:buNone/>
            </a:pPr>
            <a:r>
              <a:rPr lang="en-US" sz="1200" dirty="0">
                <a:solidFill>
                  <a:schemeClr val="dk2"/>
                </a:solidFill>
                <a:latin typeface="Roboto Lt" pitchFamily="2" charset="0"/>
                <a:ea typeface="Roboto Lt" pitchFamily="2" charset="0"/>
                <a:cs typeface="Roboto"/>
                <a:sym typeface="Roboto"/>
              </a:rPr>
              <a:t>Decorating their home</a:t>
            </a:r>
            <a:endParaRPr dirty="0">
              <a:latin typeface="Roboto Lt" pitchFamily="2" charset="0"/>
              <a:ea typeface="Roboto Lt" pitchFamily="2" charset="0"/>
            </a:endParaRPr>
          </a:p>
        </p:txBody>
      </p:sp>
      <p:sp>
        <p:nvSpPr>
          <p:cNvPr id="38" name="Google Shape;1294;p8">
            <a:extLst>
              <a:ext uri="{FF2B5EF4-FFF2-40B4-BE49-F238E27FC236}">
                <a16:creationId xmlns:a16="http://schemas.microsoft.com/office/drawing/2014/main" id="{7CCD4C29-4421-C840-88C0-946901EA6C39}"/>
              </a:ext>
            </a:extLst>
          </p:cNvPr>
          <p:cNvSpPr txBox="1"/>
          <p:nvPr/>
        </p:nvSpPr>
        <p:spPr>
          <a:xfrm>
            <a:off x="2169948" y="5310177"/>
            <a:ext cx="1131971" cy="34534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2"/>
              </a:buClr>
              <a:buSzPts val="1200"/>
              <a:buFont typeface="Arial"/>
              <a:buNone/>
            </a:pPr>
            <a:r>
              <a:rPr lang="en-US" sz="1200" u="none" strike="noStrike" cap="none" dirty="0">
                <a:solidFill>
                  <a:schemeClr val="dk2"/>
                </a:solidFill>
                <a:latin typeface="Roboto Lt" pitchFamily="2" charset="0"/>
                <a:ea typeface="Roboto Lt" pitchFamily="2" charset="0"/>
                <a:cs typeface="Roboto"/>
                <a:sym typeface="Roboto"/>
              </a:rPr>
              <a:t>Dressing up in a costume</a:t>
            </a:r>
            <a:endParaRPr dirty="0">
              <a:latin typeface="Roboto Lt" pitchFamily="2" charset="0"/>
              <a:ea typeface="Roboto Lt" pitchFamily="2" charset="0"/>
            </a:endParaRPr>
          </a:p>
        </p:txBody>
      </p:sp>
      <p:sp>
        <p:nvSpPr>
          <p:cNvPr id="39" name="Google Shape;1296;p8">
            <a:extLst>
              <a:ext uri="{FF2B5EF4-FFF2-40B4-BE49-F238E27FC236}">
                <a16:creationId xmlns:a16="http://schemas.microsoft.com/office/drawing/2014/main" id="{E7EE2DE8-3C8D-D771-A0BC-620AE46AEC79}"/>
              </a:ext>
            </a:extLst>
          </p:cNvPr>
          <p:cNvSpPr txBox="1"/>
          <p:nvPr/>
        </p:nvSpPr>
        <p:spPr>
          <a:xfrm>
            <a:off x="692884" y="5310177"/>
            <a:ext cx="1178705" cy="34534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2"/>
              </a:buClr>
              <a:buSzPts val="1200"/>
              <a:buFont typeface="Arial"/>
              <a:buNone/>
            </a:pPr>
            <a:r>
              <a:rPr lang="en-US" sz="1200" dirty="0">
                <a:solidFill>
                  <a:srgbClr val="000000"/>
                </a:solidFill>
                <a:latin typeface="Roboto Lt" pitchFamily="2" charset="0"/>
                <a:ea typeface="Roboto Lt" pitchFamily="2" charset="0"/>
              </a:rPr>
              <a:t>H</a:t>
            </a:r>
            <a:r>
              <a:rPr lang="en-US" sz="1200" u="none" strike="noStrike" dirty="0">
                <a:solidFill>
                  <a:srgbClr val="000000"/>
                </a:solidFill>
                <a:effectLst/>
                <a:latin typeface="Roboto Lt" pitchFamily="2" charset="0"/>
                <a:ea typeface="Roboto Lt" pitchFamily="2" charset="0"/>
              </a:rPr>
              <a:t>anding out candy</a:t>
            </a:r>
            <a:endParaRPr dirty="0">
              <a:latin typeface="Roboto Lt" pitchFamily="2" charset="0"/>
              <a:ea typeface="Roboto Lt" pitchFamily="2" charset="0"/>
            </a:endParaRPr>
          </a:p>
        </p:txBody>
      </p:sp>
      <p:sp>
        <p:nvSpPr>
          <p:cNvPr id="40" name="Google Shape;1299;p8">
            <a:extLst>
              <a:ext uri="{FF2B5EF4-FFF2-40B4-BE49-F238E27FC236}">
                <a16:creationId xmlns:a16="http://schemas.microsoft.com/office/drawing/2014/main" id="{178B4E14-571C-860E-3E18-2F163B58437D}"/>
              </a:ext>
            </a:extLst>
          </p:cNvPr>
          <p:cNvSpPr txBox="1"/>
          <p:nvPr/>
        </p:nvSpPr>
        <p:spPr>
          <a:xfrm>
            <a:off x="5063895" y="5310176"/>
            <a:ext cx="1092285" cy="481179"/>
          </a:xfrm>
          <a:prstGeom prst="rect">
            <a:avLst/>
          </a:prstGeom>
          <a:noFill/>
          <a:ln>
            <a:noFill/>
          </a:ln>
        </p:spPr>
        <p:txBody>
          <a:bodyPr spcFirstLastPara="1" wrap="square" lIns="91425" tIns="45700" rIns="91425" bIns="45700" anchor="t" anchorCtr="0">
            <a:noAutofit/>
          </a:bodyPr>
          <a:lstStyle/>
          <a:p>
            <a:pPr algn="ctr">
              <a:lnSpc>
                <a:spcPct val="110000"/>
              </a:lnSpc>
              <a:buClr>
                <a:schemeClr val="dk2"/>
              </a:buClr>
              <a:buSzPts val="1200"/>
            </a:pPr>
            <a:r>
              <a:rPr lang="en-US" sz="1200" dirty="0">
                <a:solidFill>
                  <a:schemeClr val="dk2"/>
                </a:solidFill>
                <a:latin typeface="Roboto Lt" pitchFamily="2" charset="0"/>
                <a:ea typeface="Roboto Lt" pitchFamily="2" charset="0"/>
                <a:cs typeface="Roboto"/>
                <a:sym typeface="Roboto"/>
              </a:rPr>
              <a:t>Carving a pumpkin</a:t>
            </a:r>
            <a:endParaRPr lang="en-US" sz="1200" dirty="0">
              <a:latin typeface="Roboto Lt" pitchFamily="2" charset="0"/>
              <a:ea typeface="Roboto Lt" pitchFamily="2" charset="0"/>
            </a:endParaRPr>
          </a:p>
        </p:txBody>
      </p:sp>
      <p:sp>
        <p:nvSpPr>
          <p:cNvPr id="41" name="Google Shape;1300;p8">
            <a:extLst>
              <a:ext uri="{FF2B5EF4-FFF2-40B4-BE49-F238E27FC236}">
                <a16:creationId xmlns:a16="http://schemas.microsoft.com/office/drawing/2014/main" id="{F5A6C0DC-0851-CF57-2E91-0F75E0E8050F}"/>
              </a:ext>
            </a:extLst>
          </p:cNvPr>
          <p:cNvSpPr txBox="1"/>
          <p:nvPr/>
        </p:nvSpPr>
        <p:spPr>
          <a:xfrm>
            <a:off x="6484995" y="5310177"/>
            <a:ext cx="1115073" cy="51184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2"/>
              </a:buClr>
              <a:buSzPts val="1200"/>
              <a:buFont typeface="Arial"/>
              <a:buNone/>
            </a:pPr>
            <a:r>
              <a:rPr lang="en-US" sz="1200" u="none" strike="noStrike" cap="none" dirty="0">
                <a:solidFill>
                  <a:schemeClr val="dk2"/>
                </a:solidFill>
                <a:latin typeface="Roboto Lt" pitchFamily="2" charset="0"/>
                <a:ea typeface="Roboto Lt" pitchFamily="2" charset="0"/>
                <a:cs typeface="Roboto"/>
                <a:sym typeface="Roboto"/>
              </a:rPr>
              <a:t>Throwing</a:t>
            </a:r>
          </a:p>
          <a:p>
            <a:pPr marL="0" marR="0" lvl="0" indent="0" algn="ctr" rtl="0">
              <a:lnSpc>
                <a:spcPct val="110000"/>
              </a:lnSpc>
              <a:spcBef>
                <a:spcPts val="0"/>
              </a:spcBef>
              <a:spcAft>
                <a:spcPts val="0"/>
              </a:spcAft>
              <a:buClr>
                <a:schemeClr val="dk2"/>
              </a:buClr>
              <a:buSzPts val="1200"/>
              <a:buFont typeface="Arial"/>
              <a:buNone/>
            </a:pPr>
            <a:r>
              <a:rPr lang="en-US" sz="1200" u="none" strike="noStrike" cap="none" dirty="0">
                <a:solidFill>
                  <a:schemeClr val="dk2"/>
                </a:solidFill>
                <a:latin typeface="Roboto Lt" pitchFamily="2" charset="0"/>
                <a:ea typeface="Roboto Lt" pitchFamily="2" charset="0"/>
                <a:cs typeface="Roboto"/>
                <a:sym typeface="Roboto"/>
              </a:rPr>
              <a:t> a party</a:t>
            </a:r>
            <a:endParaRPr dirty="0">
              <a:latin typeface="Roboto Lt" pitchFamily="2" charset="0"/>
              <a:ea typeface="Roboto Lt" pitchFamily="2" charset="0"/>
            </a:endParaRPr>
          </a:p>
        </p:txBody>
      </p:sp>
      <p:sp>
        <p:nvSpPr>
          <p:cNvPr id="3" name="Google Shape;1281;p7">
            <a:extLst>
              <a:ext uri="{FF2B5EF4-FFF2-40B4-BE49-F238E27FC236}">
                <a16:creationId xmlns:a16="http://schemas.microsoft.com/office/drawing/2014/main" id="{2BA9D246-F55D-C65F-6B31-C150B821FEA1}"/>
              </a:ext>
            </a:extLst>
          </p:cNvPr>
          <p:cNvSpPr/>
          <p:nvPr/>
        </p:nvSpPr>
        <p:spPr>
          <a:xfrm>
            <a:off x="513417" y="6513562"/>
            <a:ext cx="521849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accent6"/>
                </a:solidFill>
                <a:latin typeface="Roboto"/>
                <a:ea typeface="Roboto"/>
                <a:cs typeface="Roboto"/>
                <a:sym typeface="Roboto"/>
              </a:rPr>
              <a:t>Source: </a:t>
            </a:r>
            <a:r>
              <a:rPr lang="en-US" sz="800" u="sng" dirty="0">
                <a:solidFill>
                  <a:schemeClr val="accent6"/>
                </a:solidFill>
                <a:latin typeface="Roboto"/>
                <a:ea typeface="Roboto"/>
                <a:cs typeface="Roboto"/>
                <a:sym typeface="Roboto"/>
                <a:hlinkClick r:id="rId4">
                  <a:extLst>
                    <a:ext uri="{A12FA001-AC4F-418D-AE19-62706E023703}">
                      <ahyp:hlinkClr xmlns:ahyp="http://schemas.microsoft.com/office/drawing/2018/hyperlinkcolor" val="tx"/>
                    </a:ext>
                  </a:extLst>
                </a:hlinkClick>
              </a:rPr>
              <a:t>NRF</a:t>
            </a:r>
            <a:endParaRPr sz="800" u="sng" dirty="0">
              <a:solidFill>
                <a:schemeClr val="accent6"/>
              </a:solidFill>
              <a:latin typeface="Roboto"/>
              <a:ea typeface="Roboto"/>
              <a:cs typeface="Roboto"/>
              <a:sym typeface="Roboto"/>
            </a:endParaRPr>
          </a:p>
        </p:txBody>
      </p:sp>
      <p:pic>
        <p:nvPicPr>
          <p:cNvPr id="6" name="Picture 2">
            <a:extLst>
              <a:ext uri="{FF2B5EF4-FFF2-40B4-BE49-F238E27FC236}">
                <a16:creationId xmlns:a16="http://schemas.microsoft.com/office/drawing/2014/main" id="{39DC4132-0BDC-DB95-A795-63E6769D2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6399" y="4118769"/>
            <a:ext cx="539496" cy="4932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7A73EA7-5EB2-4473-2D89-C0C9DED7E48B}"/>
              </a:ext>
            </a:extLst>
          </p:cNvPr>
          <p:cNvPicPr>
            <a:picLocks noChangeAspect="1"/>
          </p:cNvPicPr>
          <p:nvPr/>
        </p:nvPicPr>
        <p:blipFill>
          <a:blip r:embed="rId6"/>
          <a:stretch>
            <a:fillRect/>
          </a:stretch>
        </p:blipFill>
        <p:spPr>
          <a:xfrm>
            <a:off x="2436387" y="4118964"/>
            <a:ext cx="502920" cy="492862"/>
          </a:xfrm>
          <a:prstGeom prst="rect">
            <a:avLst/>
          </a:prstGeom>
        </p:spPr>
      </p:pic>
      <p:pic>
        <p:nvPicPr>
          <p:cNvPr id="11" name="Picture 10">
            <a:extLst>
              <a:ext uri="{FF2B5EF4-FFF2-40B4-BE49-F238E27FC236}">
                <a16:creationId xmlns:a16="http://schemas.microsoft.com/office/drawing/2014/main" id="{F29972C0-2DA6-ED40-B35A-80F9CFEE7655}"/>
              </a:ext>
            </a:extLst>
          </p:cNvPr>
          <p:cNvPicPr>
            <a:picLocks noChangeAspect="1"/>
          </p:cNvPicPr>
          <p:nvPr/>
        </p:nvPicPr>
        <p:blipFill>
          <a:blip r:embed="rId7"/>
          <a:stretch>
            <a:fillRect/>
          </a:stretch>
        </p:blipFill>
        <p:spPr>
          <a:xfrm>
            <a:off x="1035348" y="4118507"/>
            <a:ext cx="493776" cy="493776"/>
          </a:xfrm>
          <a:prstGeom prst="rect">
            <a:avLst/>
          </a:prstGeom>
        </p:spPr>
      </p:pic>
      <p:pic>
        <p:nvPicPr>
          <p:cNvPr id="12" name="Picture 11">
            <a:extLst>
              <a:ext uri="{FF2B5EF4-FFF2-40B4-BE49-F238E27FC236}">
                <a16:creationId xmlns:a16="http://schemas.microsoft.com/office/drawing/2014/main" id="{E1FB3782-8DE5-B16C-5428-ACA55507D16E}"/>
              </a:ext>
            </a:extLst>
          </p:cNvPr>
          <p:cNvPicPr>
            <a:picLocks noChangeAspect="1"/>
          </p:cNvPicPr>
          <p:nvPr/>
        </p:nvPicPr>
        <p:blipFill>
          <a:blip r:embed="rId8"/>
          <a:stretch>
            <a:fillRect/>
          </a:stretch>
        </p:blipFill>
        <p:spPr>
          <a:xfrm>
            <a:off x="3974932" y="4118623"/>
            <a:ext cx="374904" cy="493544"/>
          </a:xfrm>
          <a:prstGeom prst="rect">
            <a:avLst/>
          </a:prstGeom>
        </p:spPr>
      </p:pic>
      <p:pic>
        <p:nvPicPr>
          <p:cNvPr id="13" name="Picture 12">
            <a:extLst>
              <a:ext uri="{FF2B5EF4-FFF2-40B4-BE49-F238E27FC236}">
                <a16:creationId xmlns:a16="http://schemas.microsoft.com/office/drawing/2014/main" id="{B0FC31C3-A32E-A2E6-5245-FFCF24A7B91E}"/>
              </a:ext>
            </a:extLst>
          </p:cNvPr>
          <p:cNvPicPr>
            <a:picLocks noChangeAspect="1"/>
          </p:cNvPicPr>
          <p:nvPr/>
        </p:nvPicPr>
        <p:blipFill>
          <a:blip r:embed="rId9"/>
          <a:stretch>
            <a:fillRect/>
          </a:stretch>
        </p:blipFill>
        <p:spPr>
          <a:xfrm>
            <a:off x="6731635" y="4132035"/>
            <a:ext cx="621792" cy="493486"/>
          </a:xfrm>
          <a:prstGeom prst="rect">
            <a:avLst/>
          </a:prstGeom>
        </p:spPr>
      </p:pic>
    </p:spTree>
    <p:extLst>
      <p:ext uri="{BB962C8B-B14F-4D97-AF65-F5344CB8AC3E}">
        <p14:creationId xmlns:p14="http://schemas.microsoft.com/office/powerpoint/2010/main" val="654868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9FAE776-A1C2-F4E7-AD50-C5033E27ACB9}"/>
              </a:ext>
            </a:extLst>
          </p:cNvPr>
          <p:cNvPicPr>
            <a:picLocks noChangeAspect="1"/>
          </p:cNvPicPr>
          <p:nvPr/>
        </p:nvPicPr>
        <p:blipFill>
          <a:blip r:embed="rId3"/>
          <a:srcRect l="32443" t="704" r="891" b="-704"/>
          <a:stretch/>
        </p:blipFill>
        <p:spPr>
          <a:xfrm>
            <a:off x="8562059" y="1178008"/>
            <a:ext cx="4451576" cy="4451576"/>
          </a:xfrm>
          <a:prstGeom prst="ellipse">
            <a:avLst/>
          </a:prstGeom>
          <a:ln w="31750">
            <a:solidFill>
              <a:schemeClr val="bg1"/>
            </a:solidFill>
          </a:ln>
        </p:spPr>
      </p:pic>
      <p:sp>
        <p:nvSpPr>
          <p:cNvPr id="27" name="Rounded Rectangle 26">
            <a:extLst>
              <a:ext uri="{FF2B5EF4-FFF2-40B4-BE49-F238E27FC236}">
                <a16:creationId xmlns:a16="http://schemas.microsoft.com/office/drawing/2014/main" id="{A6ED014A-4F3F-32F7-1FE9-81FB323E2A88}"/>
              </a:ext>
            </a:extLst>
          </p:cNvPr>
          <p:cNvSpPr/>
          <p:nvPr/>
        </p:nvSpPr>
        <p:spPr>
          <a:xfrm>
            <a:off x="615461" y="1955147"/>
            <a:ext cx="7358365" cy="1828800"/>
          </a:xfrm>
          <a:prstGeom prst="roundRect">
            <a:avLst>
              <a:gd name="adj" fmla="val 13327"/>
            </a:avLst>
          </a:prstGeom>
          <a:solidFill>
            <a:schemeClr val="bg1"/>
          </a:solidFill>
          <a:ln>
            <a:solidFill>
              <a:schemeClr val="accent1"/>
            </a:solidFill>
          </a:ln>
          <a:effectLst>
            <a:outerShdw blurRad="168520" dist="63500" dir="2700000" algn="tl"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4" name="Title 3">
            <a:extLst>
              <a:ext uri="{FF2B5EF4-FFF2-40B4-BE49-F238E27FC236}">
                <a16:creationId xmlns:a16="http://schemas.microsoft.com/office/drawing/2014/main" id="{329B3573-8FB4-41C3-759B-1A1CFCBB5350}"/>
              </a:ext>
            </a:extLst>
          </p:cNvPr>
          <p:cNvSpPr>
            <a:spLocks noGrp="1"/>
          </p:cNvSpPr>
          <p:nvPr>
            <p:ph type="title"/>
          </p:nvPr>
        </p:nvSpPr>
        <p:spPr/>
        <p:txBody>
          <a:bodyPr>
            <a:normAutofit/>
          </a:bodyPr>
          <a:lstStyle/>
          <a:p>
            <a:r>
              <a:rPr lang="en-US" dirty="0"/>
              <a:t>The When &amp; Where: </a:t>
            </a:r>
            <a:r>
              <a:rPr lang="en-US" dirty="0" err="1"/>
              <a:t>Creepin</a:t>
            </a:r>
            <a:r>
              <a:rPr lang="en-US" dirty="0"/>
              <a:t>' Into September</a:t>
            </a:r>
          </a:p>
        </p:txBody>
      </p:sp>
      <p:sp>
        <p:nvSpPr>
          <p:cNvPr id="26" name="TextBox 25">
            <a:extLst>
              <a:ext uri="{FF2B5EF4-FFF2-40B4-BE49-F238E27FC236}">
                <a16:creationId xmlns:a16="http://schemas.microsoft.com/office/drawing/2014/main" id="{E06FDB7A-891A-E900-4DA3-644B3464F2BB}"/>
              </a:ext>
            </a:extLst>
          </p:cNvPr>
          <p:cNvSpPr txBox="1"/>
          <p:nvPr/>
        </p:nvSpPr>
        <p:spPr>
          <a:xfrm>
            <a:off x="896661" y="2156396"/>
            <a:ext cx="3151105" cy="1411821"/>
          </a:xfrm>
          <a:prstGeom prst="rect">
            <a:avLst/>
          </a:prstGeom>
          <a:noFill/>
        </p:spPr>
        <p:txBody>
          <a:bodyPr wrap="square" anchor="t">
            <a:noAutofit/>
          </a:bodyPr>
          <a:lstStyle/>
          <a:p>
            <a:pPr>
              <a:lnSpc>
                <a:spcPct val="110000"/>
              </a:lnSpc>
              <a:spcAft>
                <a:spcPts val="600"/>
              </a:spcAft>
              <a:buClr>
                <a:schemeClr val="dk1"/>
              </a:buClr>
              <a:buSzPts val="1400"/>
            </a:pPr>
            <a:r>
              <a:rPr lang="en-US" sz="1400" b="1" dirty="0">
                <a:highlight>
                  <a:srgbClr val="00D6B4"/>
                </a:highlight>
                <a:latin typeface="Roboto Lt" pitchFamily="2" charset="0"/>
                <a:ea typeface="Roboto Lt" pitchFamily="2" charset="0"/>
                <a:cs typeface="Roboto" panose="02000000000000000000" pitchFamily="2" charset="0"/>
              </a:rPr>
              <a:t>The Early Surge:</a:t>
            </a:r>
          </a:p>
          <a:p>
            <a:pPr>
              <a:lnSpc>
                <a:spcPct val="110000"/>
              </a:lnSpc>
              <a:spcAft>
                <a:spcPts val="600"/>
              </a:spcAft>
              <a:buClr>
                <a:schemeClr val="dk1"/>
              </a:buClr>
              <a:buSzPts val="1400"/>
            </a:pPr>
            <a:r>
              <a:rPr lang="en-US" sz="1400" dirty="0">
                <a:latin typeface="Roboto Lt" pitchFamily="2" charset="0"/>
                <a:ea typeface="Roboto Lt" pitchFamily="2" charset="0"/>
                <a:cs typeface="Roboto" panose="02000000000000000000" pitchFamily="2" charset="0"/>
              </a:rPr>
              <a:t>Nearly half of consumers (</a:t>
            </a:r>
            <a:r>
              <a:rPr lang="en-US" sz="1400" b="1" dirty="0">
                <a:latin typeface="Roboto Lt" pitchFamily="2" charset="0"/>
                <a:ea typeface="Roboto Lt" pitchFamily="2" charset="0"/>
                <a:cs typeface="Roboto" panose="02000000000000000000" pitchFamily="2" charset="0"/>
              </a:rPr>
              <a:t>49%</a:t>
            </a:r>
            <a:r>
              <a:rPr lang="en-US" sz="1400" dirty="0">
                <a:latin typeface="Roboto Lt" pitchFamily="2" charset="0"/>
                <a:ea typeface="Roboto Lt" pitchFamily="2" charset="0"/>
                <a:cs typeface="Roboto" panose="02000000000000000000" pitchFamily="2" charset="0"/>
              </a:rPr>
              <a:t>) now begin shopping in September or earlier, a slight increase from </a:t>
            </a:r>
            <a:r>
              <a:rPr lang="en-US" sz="1400" b="1" dirty="0">
                <a:latin typeface="Roboto Lt" pitchFamily="2" charset="0"/>
                <a:ea typeface="Roboto Lt" pitchFamily="2" charset="0"/>
                <a:cs typeface="Roboto" panose="02000000000000000000" pitchFamily="2" charset="0"/>
              </a:rPr>
              <a:t>47%</a:t>
            </a:r>
            <a:r>
              <a:rPr lang="en-US" sz="1400" dirty="0">
                <a:latin typeface="Roboto Lt" pitchFamily="2" charset="0"/>
                <a:ea typeface="Roboto Lt" pitchFamily="2" charset="0"/>
                <a:cs typeface="Roboto" panose="02000000000000000000" pitchFamily="2" charset="0"/>
              </a:rPr>
              <a:t> the year prior.</a:t>
            </a:r>
          </a:p>
        </p:txBody>
      </p:sp>
      <p:sp>
        <p:nvSpPr>
          <p:cNvPr id="44" name="Freeform 43">
            <a:extLst>
              <a:ext uri="{FF2B5EF4-FFF2-40B4-BE49-F238E27FC236}">
                <a16:creationId xmlns:a16="http://schemas.microsoft.com/office/drawing/2014/main" id="{1B36472A-2BDB-124B-C698-5C7EE81EA369}"/>
              </a:ext>
            </a:extLst>
          </p:cNvPr>
          <p:cNvSpPr/>
          <p:nvPr/>
        </p:nvSpPr>
        <p:spPr>
          <a:xfrm>
            <a:off x="8551336" y="1448187"/>
            <a:ext cx="3839847" cy="4563106"/>
          </a:xfrm>
          <a:custGeom>
            <a:avLst/>
            <a:gdLst>
              <a:gd name="connsiteX0" fmla="*/ 2695322 w 4536219"/>
              <a:gd name="connsiteY0" fmla="*/ 0 h 5390644"/>
              <a:gd name="connsiteX1" fmla="*/ 4409797 w 4536219"/>
              <a:gd name="connsiteY1" fmla="*/ 615481 h 5390644"/>
              <a:gd name="connsiteX2" fmla="*/ 4536219 w 4536219"/>
              <a:gd name="connsiteY2" fmla="*/ 730381 h 5390644"/>
              <a:gd name="connsiteX3" fmla="*/ 4536219 w 4536219"/>
              <a:gd name="connsiteY3" fmla="*/ 4660263 h 5390644"/>
              <a:gd name="connsiteX4" fmla="*/ 4409797 w 4536219"/>
              <a:gd name="connsiteY4" fmla="*/ 4775163 h 5390644"/>
              <a:gd name="connsiteX5" fmla="*/ 2695322 w 4536219"/>
              <a:gd name="connsiteY5" fmla="*/ 5390644 h 5390644"/>
              <a:gd name="connsiteX6" fmla="*/ 0 w 4536219"/>
              <a:gd name="connsiteY6" fmla="*/ 2695322 h 5390644"/>
              <a:gd name="connsiteX7" fmla="*/ 2695322 w 4536219"/>
              <a:gd name="connsiteY7" fmla="*/ 0 h 539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219" h="5390644">
                <a:moveTo>
                  <a:pt x="2695322" y="0"/>
                </a:moveTo>
                <a:cubicBezTo>
                  <a:pt x="3346578" y="0"/>
                  <a:pt x="3943886" y="230977"/>
                  <a:pt x="4409797" y="615481"/>
                </a:cubicBezTo>
                <a:lnTo>
                  <a:pt x="4536219" y="730381"/>
                </a:lnTo>
                <a:lnTo>
                  <a:pt x="4536219" y="4660263"/>
                </a:lnTo>
                <a:lnTo>
                  <a:pt x="4409797" y="4775163"/>
                </a:lnTo>
                <a:cubicBezTo>
                  <a:pt x="3943886" y="5159667"/>
                  <a:pt x="3346578" y="5390644"/>
                  <a:pt x="2695322" y="5390644"/>
                </a:cubicBezTo>
                <a:cubicBezTo>
                  <a:pt x="1206737" y="5390644"/>
                  <a:pt x="0" y="4183907"/>
                  <a:pt x="0" y="2695322"/>
                </a:cubicBezTo>
                <a:cubicBezTo>
                  <a:pt x="0" y="1206737"/>
                  <a:pt x="1206737" y="0"/>
                  <a:pt x="2695322" y="0"/>
                </a:cubicBezTo>
                <a:close/>
              </a:path>
            </a:pathLst>
          </a:custGeom>
          <a:gradFill flip="none" rotWithShape="1">
            <a:gsLst>
              <a:gs pos="3000">
                <a:schemeClr val="accent1">
                  <a:alpha val="51000"/>
                </a:schemeClr>
              </a:gs>
              <a:gs pos="86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TextBox 24">
            <a:extLst>
              <a:ext uri="{FF2B5EF4-FFF2-40B4-BE49-F238E27FC236}">
                <a16:creationId xmlns:a16="http://schemas.microsoft.com/office/drawing/2014/main" id="{741804DD-B45F-34E1-BE0B-A48033B151EB}"/>
              </a:ext>
            </a:extLst>
          </p:cNvPr>
          <p:cNvSpPr txBox="1"/>
          <p:nvPr/>
        </p:nvSpPr>
        <p:spPr>
          <a:xfrm>
            <a:off x="13013635" y="463826"/>
            <a:ext cx="184731" cy="369332"/>
          </a:xfrm>
          <a:prstGeom prst="rect">
            <a:avLst/>
          </a:prstGeom>
          <a:noFill/>
        </p:spPr>
        <p:txBody>
          <a:bodyPr wrap="none" rtlCol="0">
            <a:spAutoFit/>
          </a:bodyPr>
          <a:lstStyle/>
          <a:p>
            <a:endParaRPr lang="en-US" dirty="0"/>
          </a:p>
        </p:txBody>
      </p:sp>
      <p:sp>
        <p:nvSpPr>
          <p:cNvPr id="36" name="TextBox 35">
            <a:extLst>
              <a:ext uri="{FF2B5EF4-FFF2-40B4-BE49-F238E27FC236}">
                <a16:creationId xmlns:a16="http://schemas.microsoft.com/office/drawing/2014/main" id="{91880AA4-750E-40BB-989E-43B6F2D1B81F}"/>
              </a:ext>
            </a:extLst>
          </p:cNvPr>
          <p:cNvSpPr txBox="1"/>
          <p:nvPr/>
        </p:nvSpPr>
        <p:spPr>
          <a:xfrm>
            <a:off x="4541520" y="2156397"/>
            <a:ext cx="3369582" cy="1335815"/>
          </a:xfrm>
          <a:prstGeom prst="rect">
            <a:avLst/>
          </a:prstGeom>
          <a:noFill/>
        </p:spPr>
        <p:txBody>
          <a:bodyPr wrap="square" anchor="t">
            <a:spAutoFit/>
          </a:bodyPr>
          <a:lstStyle/>
          <a:p>
            <a:pPr>
              <a:lnSpc>
                <a:spcPct val="110000"/>
              </a:lnSpc>
              <a:spcAft>
                <a:spcPts val="600"/>
              </a:spcAft>
              <a:buClr>
                <a:schemeClr val="dk1"/>
              </a:buClr>
              <a:buSzPts val="1400"/>
            </a:pPr>
            <a:r>
              <a:rPr lang="en-US" sz="1400" b="1" dirty="0">
                <a:highlight>
                  <a:srgbClr val="00CDB0"/>
                </a:highlight>
                <a:latin typeface="Roboto Lt" pitchFamily="2" charset="0"/>
                <a:ea typeface="Roboto Lt" pitchFamily="2" charset="0"/>
                <a:cs typeface="Roboto" panose="02000000000000000000" pitchFamily="2" charset="0"/>
              </a:rPr>
              <a:t>Why They Shop Early:</a:t>
            </a:r>
            <a:r>
              <a:rPr lang="en-US" sz="1400" b="1" dirty="0">
                <a:latin typeface="Roboto Lt" pitchFamily="2" charset="0"/>
                <a:ea typeface="Roboto Lt" pitchFamily="2" charset="0"/>
                <a:cs typeface="Roboto" panose="02000000000000000000" pitchFamily="2" charset="0"/>
              </a:rPr>
              <a:t> </a:t>
            </a:r>
          </a:p>
          <a:p>
            <a:pPr>
              <a:lnSpc>
                <a:spcPct val="110000"/>
              </a:lnSpc>
              <a:spcAft>
                <a:spcPts val="600"/>
              </a:spcAft>
              <a:buClr>
                <a:schemeClr val="dk1"/>
              </a:buClr>
              <a:buSzPts val="1400"/>
            </a:pPr>
            <a:r>
              <a:rPr lang="en-US" sz="1400" dirty="0">
                <a:latin typeface="Roboto Lt" pitchFamily="2" charset="0"/>
                <a:ea typeface="Roboto Lt" pitchFamily="2" charset="0"/>
                <a:cs typeface="Roboto" panose="02000000000000000000" pitchFamily="2" charset="0"/>
              </a:rPr>
              <a:t>Shoppers are looking forward to fall (</a:t>
            </a:r>
            <a:r>
              <a:rPr lang="en-US" sz="1400" b="1" dirty="0">
                <a:latin typeface="Roboto Lt" pitchFamily="2" charset="0"/>
                <a:ea typeface="Roboto Lt" pitchFamily="2" charset="0"/>
                <a:cs typeface="Roboto" panose="02000000000000000000" pitchFamily="2" charset="0"/>
              </a:rPr>
              <a:t>44%</a:t>
            </a:r>
            <a:r>
              <a:rPr lang="en-US" sz="1400" dirty="0">
                <a:latin typeface="Roboto Lt" pitchFamily="2" charset="0"/>
                <a:ea typeface="Roboto Lt" pitchFamily="2" charset="0"/>
                <a:cs typeface="Roboto" panose="02000000000000000000" pitchFamily="2" charset="0"/>
              </a:rPr>
              <a:t>), and they want to avoid last-minute stress or missing out on key items (</a:t>
            </a:r>
            <a:r>
              <a:rPr lang="en-US" sz="1400" b="1" dirty="0">
                <a:latin typeface="Roboto Lt" pitchFamily="2" charset="0"/>
                <a:ea typeface="Roboto Lt" pitchFamily="2" charset="0"/>
                <a:cs typeface="Roboto" panose="02000000000000000000" pitchFamily="2" charset="0"/>
              </a:rPr>
              <a:t>33%</a:t>
            </a:r>
            <a:r>
              <a:rPr lang="en-US" sz="1400" dirty="0">
                <a:latin typeface="Roboto Lt" pitchFamily="2" charset="0"/>
                <a:ea typeface="Roboto Lt" pitchFamily="2" charset="0"/>
                <a:cs typeface="Roboto" panose="02000000000000000000" pitchFamily="2" charset="0"/>
              </a:rPr>
              <a:t>).</a:t>
            </a:r>
          </a:p>
        </p:txBody>
      </p:sp>
      <p:cxnSp>
        <p:nvCxnSpPr>
          <p:cNvPr id="39" name="Straight Connector 38">
            <a:extLst>
              <a:ext uri="{FF2B5EF4-FFF2-40B4-BE49-F238E27FC236}">
                <a16:creationId xmlns:a16="http://schemas.microsoft.com/office/drawing/2014/main" id="{53934334-3570-C1FD-05BC-F48CB3BD9A95}"/>
              </a:ext>
            </a:extLst>
          </p:cNvPr>
          <p:cNvCxnSpPr>
            <a:cxnSpLocks/>
          </p:cNvCxnSpPr>
          <p:nvPr/>
        </p:nvCxnSpPr>
        <p:spPr>
          <a:xfrm>
            <a:off x="4280896" y="2240111"/>
            <a:ext cx="0" cy="12588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1D824637-9A61-48E9-1CB4-DAF0A57B6023}"/>
              </a:ext>
            </a:extLst>
          </p:cNvPr>
          <p:cNvPicPr>
            <a:picLocks noChangeAspect="1"/>
          </p:cNvPicPr>
          <p:nvPr/>
        </p:nvPicPr>
        <p:blipFill>
          <a:blip r:embed="rId4"/>
          <a:srcRect l="16667" r="16667"/>
          <a:stretch/>
        </p:blipFill>
        <p:spPr>
          <a:xfrm>
            <a:off x="8535689" y="4423268"/>
            <a:ext cx="1804133" cy="1804133"/>
          </a:xfrm>
          <a:prstGeom prst="ellipse">
            <a:avLst/>
          </a:prstGeom>
          <a:ln w="31750">
            <a:solidFill>
              <a:schemeClr val="bg1"/>
            </a:solidFill>
          </a:ln>
        </p:spPr>
      </p:pic>
      <p:sp>
        <p:nvSpPr>
          <p:cNvPr id="6" name="Rounded Rectangle 5">
            <a:extLst>
              <a:ext uri="{FF2B5EF4-FFF2-40B4-BE49-F238E27FC236}">
                <a16:creationId xmlns:a16="http://schemas.microsoft.com/office/drawing/2014/main" id="{5E650E56-3E69-324B-A0E1-1C525274182C}"/>
              </a:ext>
            </a:extLst>
          </p:cNvPr>
          <p:cNvSpPr/>
          <p:nvPr/>
        </p:nvSpPr>
        <p:spPr>
          <a:xfrm>
            <a:off x="615462" y="4811085"/>
            <a:ext cx="7358366" cy="1131623"/>
          </a:xfrm>
          <a:prstGeom prst="roundRect">
            <a:avLst>
              <a:gd name="adj" fmla="val 13172"/>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228600" tIns="182880" rIns="228600" bIns="182880" rtlCol="0" anchor="ctr">
            <a:noAutofit/>
          </a:bodyPr>
          <a:lstStyle/>
          <a:p>
            <a:endParaRPr lang="en-US" sz="1400" dirty="0">
              <a:solidFill>
                <a:schemeClr val="tx2"/>
              </a:solidFill>
              <a:latin typeface="Roboto Lt" pitchFamily="2" charset="0"/>
              <a:ea typeface="Roboto Lt" pitchFamily="2" charset="0"/>
              <a:cs typeface="Roboto" panose="02000000000000000000" pitchFamily="2" charset="0"/>
            </a:endParaRPr>
          </a:p>
        </p:txBody>
      </p:sp>
      <p:sp>
        <p:nvSpPr>
          <p:cNvPr id="10" name="Rounded Rectangle 9">
            <a:extLst>
              <a:ext uri="{FF2B5EF4-FFF2-40B4-BE49-F238E27FC236}">
                <a16:creationId xmlns:a16="http://schemas.microsoft.com/office/drawing/2014/main" id="{B2497C25-2890-7810-1AE4-52DF457AEABD}"/>
              </a:ext>
            </a:extLst>
          </p:cNvPr>
          <p:cNvSpPr/>
          <p:nvPr/>
        </p:nvSpPr>
        <p:spPr>
          <a:xfrm>
            <a:off x="612853" y="3985196"/>
            <a:ext cx="7358365" cy="1828800"/>
          </a:xfrm>
          <a:prstGeom prst="roundRect">
            <a:avLst>
              <a:gd name="adj" fmla="val 13327"/>
            </a:avLst>
          </a:prstGeom>
          <a:solidFill>
            <a:schemeClr val="bg1"/>
          </a:solidFill>
          <a:ln>
            <a:solidFill>
              <a:schemeClr val="accent1"/>
            </a:solidFill>
          </a:ln>
          <a:effectLst>
            <a:outerShdw blurRad="168520" dist="63500" dir="2700000" algn="tl"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1" name="TextBox 10">
            <a:extLst>
              <a:ext uri="{FF2B5EF4-FFF2-40B4-BE49-F238E27FC236}">
                <a16:creationId xmlns:a16="http://schemas.microsoft.com/office/drawing/2014/main" id="{AC536295-B51C-2C43-BCF3-CB137D3F16F0}"/>
              </a:ext>
            </a:extLst>
          </p:cNvPr>
          <p:cNvSpPr txBox="1"/>
          <p:nvPr/>
        </p:nvSpPr>
        <p:spPr>
          <a:xfrm>
            <a:off x="894053" y="4186445"/>
            <a:ext cx="3151105" cy="1443139"/>
          </a:xfrm>
          <a:prstGeom prst="rect">
            <a:avLst/>
          </a:prstGeom>
          <a:noFill/>
        </p:spPr>
        <p:txBody>
          <a:bodyPr wrap="square" anchor="t">
            <a:noAutofit/>
          </a:bodyPr>
          <a:lstStyle/>
          <a:p>
            <a:pPr>
              <a:lnSpc>
                <a:spcPct val="110000"/>
              </a:lnSpc>
              <a:spcAft>
                <a:spcPts val="600"/>
              </a:spcAft>
              <a:buClr>
                <a:schemeClr val="dk1"/>
              </a:buClr>
              <a:buSzPts val="1400"/>
            </a:pPr>
            <a:r>
              <a:rPr lang="en-US" sz="1400" b="1" dirty="0">
                <a:highlight>
                  <a:srgbClr val="00D6B4"/>
                </a:highlight>
                <a:latin typeface="Roboto Lt" pitchFamily="2" charset="0"/>
                <a:ea typeface="Roboto Lt" pitchFamily="2" charset="0"/>
                <a:cs typeface="Roboto" panose="02000000000000000000" pitchFamily="2" charset="0"/>
              </a:rPr>
              <a:t>Where They Go: </a:t>
            </a:r>
          </a:p>
          <a:p>
            <a:pPr>
              <a:lnSpc>
                <a:spcPct val="110000"/>
              </a:lnSpc>
              <a:spcAft>
                <a:spcPts val="600"/>
              </a:spcAft>
              <a:buClr>
                <a:schemeClr val="dk1"/>
              </a:buClr>
              <a:buSzPts val="1400"/>
            </a:pPr>
            <a:r>
              <a:rPr lang="en-US" sz="1400" dirty="0">
                <a:latin typeface="Roboto Lt" pitchFamily="2" charset="0"/>
                <a:ea typeface="Roboto Lt" pitchFamily="2" charset="0"/>
                <a:cs typeface="Roboto" panose="02000000000000000000" pitchFamily="2" charset="0"/>
              </a:rPr>
              <a:t>Discount stores are the top destination at </a:t>
            </a:r>
            <a:r>
              <a:rPr lang="en-US" sz="1400" b="1" dirty="0">
                <a:latin typeface="Roboto Lt" pitchFamily="2" charset="0"/>
                <a:ea typeface="Roboto Lt" pitchFamily="2" charset="0"/>
                <a:cs typeface="Roboto" panose="02000000000000000000" pitchFamily="2" charset="0"/>
              </a:rPr>
              <a:t>42%</a:t>
            </a:r>
            <a:r>
              <a:rPr lang="en-US" sz="1400" dirty="0">
                <a:latin typeface="Roboto Lt" pitchFamily="2" charset="0"/>
                <a:ea typeface="Roboto Lt" pitchFamily="2" charset="0"/>
                <a:cs typeface="Roboto" panose="02000000000000000000" pitchFamily="2" charset="0"/>
              </a:rPr>
              <a:t>, up </a:t>
            </a:r>
            <a:r>
              <a:rPr lang="en-US" sz="1400" b="1" dirty="0">
                <a:latin typeface="Roboto Lt" pitchFamily="2" charset="0"/>
                <a:ea typeface="Roboto Lt" pitchFamily="2" charset="0"/>
                <a:cs typeface="Roboto" panose="02000000000000000000" pitchFamily="2" charset="0"/>
              </a:rPr>
              <a:t>37%</a:t>
            </a:r>
            <a:r>
              <a:rPr lang="en-US" sz="1400" dirty="0">
                <a:latin typeface="Roboto Lt" pitchFamily="2" charset="0"/>
                <a:ea typeface="Roboto Lt" pitchFamily="2" charset="0"/>
                <a:cs typeface="Roboto" panose="02000000000000000000" pitchFamily="2" charset="0"/>
              </a:rPr>
              <a:t> since 2024, followed by specialty shops (</a:t>
            </a:r>
            <a:r>
              <a:rPr lang="en-US" sz="1400" b="1" dirty="0">
                <a:latin typeface="Roboto Lt" pitchFamily="2" charset="0"/>
                <a:ea typeface="Roboto Lt" pitchFamily="2" charset="0"/>
                <a:cs typeface="Roboto" panose="02000000000000000000" pitchFamily="2" charset="0"/>
              </a:rPr>
              <a:t>31%</a:t>
            </a:r>
            <a:r>
              <a:rPr lang="en-US" sz="1400" dirty="0">
                <a:latin typeface="Roboto Lt" pitchFamily="2" charset="0"/>
                <a:ea typeface="Roboto Lt" pitchFamily="2" charset="0"/>
                <a:cs typeface="Roboto" panose="02000000000000000000" pitchFamily="2" charset="0"/>
              </a:rPr>
              <a:t>)</a:t>
            </a:r>
            <a:r>
              <a:rPr lang="en-US" sz="1400" b="1" dirty="0">
                <a:latin typeface="Roboto Lt" pitchFamily="2" charset="0"/>
                <a:ea typeface="Roboto Lt" pitchFamily="2" charset="0"/>
                <a:cs typeface="Roboto" panose="02000000000000000000" pitchFamily="2" charset="0"/>
              </a:rPr>
              <a:t> </a:t>
            </a:r>
            <a:r>
              <a:rPr lang="en-US" sz="1400" dirty="0">
                <a:latin typeface="Roboto Lt" pitchFamily="2" charset="0"/>
                <a:ea typeface="Roboto Lt" pitchFamily="2" charset="0"/>
                <a:cs typeface="Roboto" panose="02000000000000000000" pitchFamily="2" charset="0"/>
              </a:rPr>
              <a:t>and online retailers (</a:t>
            </a:r>
            <a:r>
              <a:rPr lang="en-US" sz="1400" b="1" dirty="0">
                <a:latin typeface="Roboto Lt" pitchFamily="2" charset="0"/>
                <a:ea typeface="Roboto Lt" pitchFamily="2" charset="0"/>
                <a:cs typeface="Roboto" panose="02000000000000000000" pitchFamily="2" charset="0"/>
              </a:rPr>
              <a:t>31%</a:t>
            </a:r>
            <a:r>
              <a:rPr lang="en-US" sz="1400" dirty="0">
                <a:latin typeface="Roboto Lt" pitchFamily="2" charset="0"/>
                <a:ea typeface="Roboto Lt" pitchFamily="2" charset="0"/>
                <a:cs typeface="Roboto" panose="02000000000000000000" pitchFamily="2" charset="0"/>
              </a:rPr>
              <a:t>).</a:t>
            </a:r>
          </a:p>
        </p:txBody>
      </p:sp>
      <p:sp>
        <p:nvSpPr>
          <p:cNvPr id="12" name="TextBox 11">
            <a:extLst>
              <a:ext uri="{FF2B5EF4-FFF2-40B4-BE49-F238E27FC236}">
                <a16:creationId xmlns:a16="http://schemas.microsoft.com/office/drawing/2014/main" id="{DEB81EFB-7D9B-15A5-BC90-3AB1AC7BC7B3}"/>
              </a:ext>
            </a:extLst>
          </p:cNvPr>
          <p:cNvSpPr txBox="1"/>
          <p:nvPr/>
        </p:nvSpPr>
        <p:spPr>
          <a:xfrm>
            <a:off x="4538912" y="4186446"/>
            <a:ext cx="3108960" cy="1335815"/>
          </a:xfrm>
          <a:prstGeom prst="rect">
            <a:avLst/>
          </a:prstGeom>
          <a:noFill/>
        </p:spPr>
        <p:txBody>
          <a:bodyPr wrap="square" anchor="t">
            <a:spAutoFit/>
          </a:bodyPr>
          <a:lstStyle/>
          <a:p>
            <a:pPr>
              <a:lnSpc>
                <a:spcPct val="110000"/>
              </a:lnSpc>
              <a:spcAft>
                <a:spcPts val="600"/>
              </a:spcAft>
              <a:buClr>
                <a:schemeClr val="dk1"/>
              </a:buClr>
              <a:buSzPts val="1400"/>
            </a:pPr>
            <a:r>
              <a:rPr lang="en-US" sz="1400" b="1" dirty="0">
                <a:highlight>
                  <a:srgbClr val="00CDB0"/>
                </a:highlight>
                <a:latin typeface="Roboto Lt" pitchFamily="2" charset="0"/>
                <a:ea typeface="Roboto Lt" pitchFamily="2" charset="0"/>
                <a:cs typeface="Roboto" panose="02000000000000000000" pitchFamily="2" charset="0"/>
              </a:rPr>
              <a:t>Top Influencers:</a:t>
            </a:r>
            <a:endParaRPr lang="en-US" sz="1400" b="1" dirty="0">
              <a:latin typeface="Roboto Lt" pitchFamily="2" charset="0"/>
              <a:ea typeface="Roboto Lt" pitchFamily="2" charset="0"/>
              <a:cs typeface="Roboto" panose="02000000000000000000" pitchFamily="2" charset="0"/>
            </a:endParaRPr>
          </a:p>
          <a:p>
            <a:pPr>
              <a:lnSpc>
                <a:spcPct val="110000"/>
              </a:lnSpc>
              <a:spcAft>
                <a:spcPts val="600"/>
              </a:spcAft>
              <a:buClr>
                <a:schemeClr val="dk1"/>
              </a:buClr>
              <a:buSzPts val="1400"/>
            </a:pPr>
            <a:r>
              <a:rPr lang="en-US" sz="1400" dirty="0">
                <a:latin typeface="Roboto Lt" pitchFamily="2" charset="0"/>
                <a:ea typeface="Roboto Lt" pitchFamily="2" charset="0"/>
                <a:cs typeface="Roboto" panose="02000000000000000000" pitchFamily="2" charset="0"/>
              </a:rPr>
              <a:t>Shoppers find inspiration through online searches (</a:t>
            </a:r>
            <a:r>
              <a:rPr lang="en-US" sz="1400" b="1" dirty="0">
                <a:latin typeface="Roboto Lt" pitchFamily="2" charset="0"/>
                <a:ea typeface="Roboto Lt" pitchFamily="2" charset="0"/>
                <a:cs typeface="Roboto" panose="02000000000000000000" pitchFamily="2" charset="0"/>
              </a:rPr>
              <a:t>37%</a:t>
            </a:r>
            <a:r>
              <a:rPr lang="en-US" sz="1400" dirty="0">
                <a:latin typeface="Roboto Lt" pitchFamily="2" charset="0"/>
                <a:ea typeface="Roboto Lt" pitchFamily="2" charset="0"/>
                <a:cs typeface="Roboto" panose="02000000000000000000" pitchFamily="2" charset="0"/>
              </a:rPr>
              <a:t>), retail browsing (</a:t>
            </a:r>
            <a:r>
              <a:rPr lang="en-US" sz="1400" b="1" dirty="0">
                <a:latin typeface="Roboto Lt" pitchFamily="2" charset="0"/>
                <a:ea typeface="Roboto Lt" pitchFamily="2" charset="0"/>
                <a:cs typeface="Roboto" panose="02000000000000000000" pitchFamily="2" charset="0"/>
              </a:rPr>
              <a:t>27%</a:t>
            </a:r>
            <a:r>
              <a:rPr lang="en-US" sz="1400" dirty="0">
                <a:latin typeface="Roboto Lt" pitchFamily="2" charset="0"/>
                <a:ea typeface="Roboto Lt" pitchFamily="2" charset="0"/>
                <a:cs typeface="Roboto" panose="02000000000000000000" pitchFamily="2" charset="0"/>
              </a:rPr>
              <a:t>), and friends/family (</a:t>
            </a:r>
            <a:r>
              <a:rPr lang="en-US" sz="1400" b="1" dirty="0">
                <a:latin typeface="Roboto Lt" pitchFamily="2" charset="0"/>
                <a:ea typeface="Roboto Lt" pitchFamily="2" charset="0"/>
                <a:cs typeface="Roboto" panose="02000000000000000000" pitchFamily="2" charset="0"/>
              </a:rPr>
              <a:t>21%</a:t>
            </a:r>
            <a:r>
              <a:rPr lang="en-US" sz="1400" dirty="0">
                <a:latin typeface="Roboto Lt" pitchFamily="2" charset="0"/>
                <a:ea typeface="Roboto Lt" pitchFamily="2" charset="0"/>
                <a:cs typeface="Roboto" panose="02000000000000000000" pitchFamily="2" charset="0"/>
              </a:rPr>
              <a:t>).</a:t>
            </a:r>
          </a:p>
        </p:txBody>
      </p:sp>
      <p:cxnSp>
        <p:nvCxnSpPr>
          <p:cNvPr id="3" name="Straight Connector 2">
            <a:extLst>
              <a:ext uri="{FF2B5EF4-FFF2-40B4-BE49-F238E27FC236}">
                <a16:creationId xmlns:a16="http://schemas.microsoft.com/office/drawing/2014/main" id="{DA2BDDA8-0F64-1E1D-1561-0D7F719C749C}"/>
              </a:ext>
            </a:extLst>
          </p:cNvPr>
          <p:cNvCxnSpPr>
            <a:cxnSpLocks/>
          </p:cNvCxnSpPr>
          <p:nvPr/>
        </p:nvCxnSpPr>
        <p:spPr>
          <a:xfrm>
            <a:off x="4280896" y="4270160"/>
            <a:ext cx="0" cy="12588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287FF7D2-D219-06BF-AB4F-84891C39213F}"/>
              </a:ext>
            </a:extLst>
          </p:cNvPr>
          <p:cNvSpPr txBox="1">
            <a:spLocks/>
          </p:cNvSpPr>
          <p:nvPr/>
        </p:nvSpPr>
        <p:spPr>
          <a:xfrm>
            <a:off x="615462" y="1331758"/>
            <a:ext cx="7269754" cy="334351"/>
          </a:xfrm>
          <a:prstGeom prst="rect">
            <a:avLst/>
          </a:prstGeom>
        </p:spPr>
        <p:txBody>
          <a:bodyPr anchor="t"/>
          <a:lstStyle>
            <a:lvl1pPr marL="0" indent="0" algn="l" defTabSz="914400" rtl="0" eaLnBrk="1" latinLnBrk="0" hangingPunct="1">
              <a:lnSpc>
                <a:spcPct val="100000"/>
              </a:lnSpc>
              <a:spcBef>
                <a:spcPts val="1000"/>
              </a:spcBef>
              <a:buFont typeface="Wingdings" pitchFamily="2" charset="2"/>
              <a:buNone/>
              <a:defRPr sz="14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Capturing high-intent shoppers before the start of fall.</a:t>
            </a:r>
          </a:p>
        </p:txBody>
      </p:sp>
      <p:sp>
        <p:nvSpPr>
          <p:cNvPr id="7" name="Google Shape;1281;p7">
            <a:extLst>
              <a:ext uri="{FF2B5EF4-FFF2-40B4-BE49-F238E27FC236}">
                <a16:creationId xmlns:a16="http://schemas.microsoft.com/office/drawing/2014/main" id="{6A7C9C66-BFB0-40EC-D0A9-69C4B0A617D5}"/>
              </a:ext>
            </a:extLst>
          </p:cNvPr>
          <p:cNvSpPr/>
          <p:nvPr/>
        </p:nvSpPr>
        <p:spPr>
          <a:xfrm>
            <a:off x="513417" y="6513562"/>
            <a:ext cx="521849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accent6"/>
                </a:solidFill>
                <a:latin typeface="Roboto"/>
                <a:ea typeface="Roboto"/>
                <a:cs typeface="Roboto"/>
                <a:sym typeface="Roboto"/>
              </a:rPr>
              <a:t>Source: </a:t>
            </a:r>
            <a:r>
              <a:rPr lang="en-US" sz="800" u="sng" dirty="0">
                <a:solidFill>
                  <a:schemeClr val="accent6"/>
                </a:solidFill>
                <a:latin typeface="Roboto"/>
                <a:ea typeface="Roboto"/>
                <a:cs typeface="Roboto"/>
                <a:sym typeface="Roboto"/>
                <a:hlinkClick r:id="rId5">
                  <a:extLst>
                    <a:ext uri="{A12FA001-AC4F-418D-AE19-62706E023703}">
                      <ahyp:hlinkClr xmlns:ahyp="http://schemas.microsoft.com/office/drawing/2018/hyperlinkcolor" val="tx"/>
                    </a:ext>
                  </a:extLst>
                </a:hlinkClick>
              </a:rPr>
              <a:t>NRF</a:t>
            </a:r>
            <a:endParaRPr sz="800" u="sng" dirty="0">
              <a:solidFill>
                <a:schemeClr val="accent6"/>
              </a:solidFill>
              <a:latin typeface="Roboto"/>
              <a:ea typeface="Roboto"/>
              <a:cs typeface="Roboto"/>
              <a:sym typeface="Roboto"/>
            </a:endParaRPr>
          </a:p>
        </p:txBody>
      </p:sp>
    </p:spTree>
    <p:extLst>
      <p:ext uri="{BB962C8B-B14F-4D97-AF65-F5344CB8AC3E}">
        <p14:creationId xmlns:p14="http://schemas.microsoft.com/office/powerpoint/2010/main" val="3344651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51678-5222-8A5C-3E81-3C5843DD8F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F9C9D3-A2D8-7AC0-9DB6-856A8E7A737C}"/>
              </a:ext>
            </a:extLst>
          </p:cNvPr>
          <p:cNvSpPr>
            <a:spLocks noGrp="1"/>
          </p:cNvSpPr>
          <p:nvPr>
            <p:ph type="title"/>
          </p:nvPr>
        </p:nvSpPr>
        <p:spPr/>
        <p:txBody>
          <a:bodyPr>
            <a:normAutofit/>
          </a:bodyPr>
          <a:lstStyle/>
          <a:p>
            <a:r>
              <a:rPr lang="en-US" dirty="0">
                <a:effectLst/>
              </a:rPr>
              <a:t>Most </a:t>
            </a:r>
            <a:r>
              <a:rPr lang="en-US" dirty="0"/>
              <a:t>V</a:t>
            </a:r>
            <a:r>
              <a:rPr lang="en-US" dirty="0">
                <a:effectLst/>
              </a:rPr>
              <a:t>isited Locations for Halloween Shopping</a:t>
            </a:r>
            <a:endParaRPr lang="en-US" dirty="0"/>
          </a:p>
        </p:txBody>
      </p:sp>
      <p:sp>
        <p:nvSpPr>
          <p:cNvPr id="6" name="Text Placeholder 2">
            <a:extLst>
              <a:ext uri="{FF2B5EF4-FFF2-40B4-BE49-F238E27FC236}">
                <a16:creationId xmlns:a16="http://schemas.microsoft.com/office/drawing/2014/main" id="{756145D2-BE73-569C-1ABA-134DC20C7182}"/>
              </a:ext>
            </a:extLst>
          </p:cNvPr>
          <p:cNvSpPr txBox="1">
            <a:spLocks/>
          </p:cNvSpPr>
          <p:nvPr/>
        </p:nvSpPr>
        <p:spPr>
          <a:xfrm>
            <a:off x="615461" y="1331758"/>
            <a:ext cx="10030391" cy="465971"/>
          </a:xfrm>
          <a:prstGeom prst="rect">
            <a:avLst/>
          </a:prstGeom>
        </p:spPr>
        <p:txBody>
          <a:bodyPr anchor="t"/>
          <a:lstStyle>
            <a:lvl1pPr marL="0" indent="0" algn="l" defTabSz="914400" rtl="0" eaLnBrk="1" latinLnBrk="0" hangingPunct="1">
              <a:lnSpc>
                <a:spcPct val="100000"/>
              </a:lnSpc>
              <a:spcBef>
                <a:spcPts val="1000"/>
              </a:spcBef>
              <a:buFont typeface="Wingdings" pitchFamily="2" charset="2"/>
              <a:buNone/>
              <a:defRPr sz="14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rPr>
              <a:t>GroundTruth’s first-party data identified these locations as the most visited stores last year.</a:t>
            </a:r>
            <a:endParaRPr lang="en-US" dirty="0"/>
          </a:p>
        </p:txBody>
      </p:sp>
      <p:pic>
        <p:nvPicPr>
          <p:cNvPr id="18" name="Picture 17">
            <a:extLst>
              <a:ext uri="{FF2B5EF4-FFF2-40B4-BE49-F238E27FC236}">
                <a16:creationId xmlns:a16="http://schemas.microsoft.com/office/drawing/2014/main" id="{5898F535-B231-DA3C-D871-8AF5BF88D059}"/>
              </a:ext>
            </a:extLst>
          </p:cNvPr>
          <p:cNvPicPr>
            <a:picLocks noChangeAspect="1"/>
          </p:cNvPicPr>
          <p:nvPr/>
        </p:nvPicPr>
        <p:blipFill>
          <a:blip r:embed="rId3"/>
          <a:stretch>
            <a:fillRect/>
          </a:stretch>
        </p:blipFill>
        <p:spPr>
          <a:xfrm>
            <a:off x="4669004" y="3338916"/>
            <a:ext cx="7772400" cy="23841"/>
          </a:xfrm>
          <a:prstGeom prst="rect">
            <a:avLst/>
          </a:prstGeom>
        </p:spPr>
      </p:pic>
      <p:sp>
        <p:nvSpPr>
          <p:cNvPr id="11" name="Google Shape;1281;p7">
            <a:extLst>
              <a:ext uri="{FF2B5EF4-FFF2-40B4-BE49-F238E27FC236}">
                <a16:creationId xmlns:a16="http://schemas.microsoft.com/office/drawing/2014/main" id="{EC721334-3095-BDAF-4E65-7FE22587A0A9}"/>
              </a:ext>
            </a:extLst>
          </p:cNvPr>
          <p:cNvSpPr/>
          <p:nvPr/>
        </p:nvSpPr>
        <p:spPr>
          <a:xfrm>
            <a:off x="513417" y="6513562"/>
            <a:ext cx="521849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accent6"/>
                </a:solidFill>
                <a:latin typeface="Roboto"/>
                <a:ea typeface="Roboto"/>
                <a:cs typeface="Roboto"/>
                <a:sym typeface="Roboto"/>
              </a:rPr>
              <a:t>Source: </a:t>
            </a:r>
            <a:r>
              <a:rPr lang="en-US" sz="800" dirty="0">
                <a:solidFill>
                  <a:schemeClr val="accent6"/>
                </a:solidFill>
                <a:latin typeface="Roboto" panose="02000000000000000000" pitchFamily="2" charset="0"/>
                <a:ea typeface="Roboto" panose="02000000000000000000" pitchFamily="2" charset="0"/>
                <a:cs typeface="Roboto" panose="02000000000000000000" pitchFamily="2" charset="0"/>
              </a:rPr>
              <a:t>GroundTruth Visitation Data</a:t>
            </a:r>
            <a:endParaRPr sz="800" u="sng" dirty="0">
              <a:solidFill>
                <a:schemeClr val="accent6"/>
              </a:solidFill>
              <a:latin typeface="Roboto"/>
              <a:ea typeface="Roboto"/>
              <a:cs typeface="Roboto"/>
              <a:sym typeface="Roboto"/>
            </a:endParaRPr>
          </a:p>
        </p:txBody>
      </p:sp>
      <p:pic>
        <p:nvPicPr>
          <p:cNvPr id="3" name="Picture 2">
            <a:extLst>
              <a:ext uri="{FF2B5EF4-FFF2-40B4-BE49-F238E27FC236}">
                <a16:creationId xmlns:a16="http://schemas.microsoft.com/office/drawing/2014/main" id="{09C64395-3628-00EC-0315-6A01FA9158E8}"/>
              </a:ext>
            </a:extLst>
          </p:cNvPr>
          <p:cNvPicPr>
            <a:picLocks noChangeAspect="1"/>
          </p:cNvPicPr>
          <p:nvPr/>
        </p:nvPicPr>
        <p:blipFill>
          <a:blip r:embed="rId4"/>
          <a:stretch>
            <a:fillRect/>
          </a:stretch>
        </p:blipFill>
        <p:spPr>
          <a:xfrm>
            <a:off x="1405893" y="1627337"/>
            <a:ext cx="9380214" cy="4659163"/>
          </a:xfrm>
          <a:prstGeom prst="rect">
            <a:avLst/>
          </a:prstGeom>
        </p:spPr>
      </p:pic>
    </p:spTree>
    <p:extLst>
      <p:ext uri="{BB962C8B-B14F-4D97-AF65-F5344CB8AC3E}">
        <p14:creationId xmlns:p14="http://schemas.microsoft.com/office/powerpoint/2010/main" val="502705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06225-B430-6E4C-2FB2-07C518B358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8DE2BC-54F7-7628-8770-FBA5D076B1FD}"/>
              </a:ext>
            </a:extLst>
          </p:cNvPr>
          <p:cNvSpPr>
            <a:spLocks noGrp="1"/>
          </p:cNvSpPr>
          <p:nvPr>
            <p:ph type="title"/>
          </p:nvPr>
        </p:nvSpPr>
        <p:spPr/>
        <p:txBody>
          <a:bodyPr/>
          <a:lstStyle/>
          <a:p>
            <a:r>
              <a:rPr lang="en-US" dirty="0"/>
              <a:t>Halloween’s Biggest Fans: GroundTruth Audiences</a:t>
            </a:r>
          </a:p>
        </p:txBody>
      </p:sp>
      <p:sp>
        <p:nvSpPr>
          <p:cNvPr id="34" name="Google Shape;1281;p7">
            <a:extLst>
              <a:ext uri="{FF2B5EF4-FFF2-40B4-BE49-F238E27FC236}">
                <a16:creationId xmlns:a16="http://schemas.microsoft.com/office/drawing/2014/main" id="{13FB3C4E-830E-1272-573F-04FF6A6AC5A7}"/>
              </a:ext>
            </a:extLst>
          </p:cNvPr>
          <p:cNvSpPr/>
          <p:nvPr/>
        </p:nvSpPr>
        <p:spPr>
          <a:xfrm>
            <a:off x="513417" y="6513562"/>
            <a:ext cx="521849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accent6"/>
                </a:solidFill>
                <a:latin typeface="Roboto"/>
                <a:ea typeface="Roboto"/>
                <a:cs typeface="Roboto"/>
                <a:sym typeface="Roboto"/>
              </a:rPr>
              <a:t>Source: </a:t>
            </a:r>
            <a:r>
              <a:rPr lang="en-US" sz="800" dirty="0">
                <a:solidFill>
                  <a:schemeClr val="accent6"/>
                </a:solidFill>
                <a:latin typeface="Roboto" panose="02000000000000000000" pitchFamily="2" charset="0"/>
                <a:ea typeface="Roboto" panose="02000000000000000000" pitchFamily="2" charset="0"/>
                <a:cs typeface="Roboto" panose="02000000000000000000" pitchFamily="2" charset="0"/>
              </a:rPr>
              <a:t>GroundTruth Visitation Data</a:t>
            </a:r>
            <a:endParaRPr sz="800" u="sng" dirty="0">
              <a:solidFill>
                <a:schemeClr val="accent6"/>
              </a:solidFill>
              <a:latin typeface="Roboto"/>
              <a:ea typeface="Roboto"/>
              <a:cs typeface="Roboto"/>
              <a:sym typeface="Roboto"/>
            </a:endParaRPr>
          </a:p>
        </p:txBody>
      </p:sp>
      <p:sp>
        <p:nvSpPr>
          <p:cNvPr id="25" name="TextBox 24">
            <a:extLst>
              <a:ext uri="{FF2B5EF4-FFF2-40B4-BE49-F238E27FC236}">
                <a16:creationId xmlns:a16="http://schemas.microsoft.com/office/drawing/2014/main" id="{DCAAA922-30BD-C783-696C-46DFCE607B4F}"/>
              </a:ext>
            </a:extLst>
          </p:cNvPr>
          <p:cNvSpPr txBox="1"/>
          <p:nvPr/>
        </p:nvSpPr>
        <p:spPr>
          <a:xfrm>
            <a:off x="13013635" y="463826"/>
            <a:ext cx="184731" cy="369332"/>
          </a:xfrm>
          <a:prstGeom prst="rect">
            <a:avLst/>
          </a:prstGeom>
          <a:noFill/>
        </p:spPr>
        <p:txBody>
          <a:bodyPr wrap="none" rtlCol="0">
            <a:spAutoFit/>
          </a:bodyPr>
          <a:lstStyle/>
          <a:p>
            <a:endParaRPr lang="en-US" dirty="0"/>
          </a:p>
        </p:txBody>
      </p:sp>
      <p:sp>
        <p:nvSpPr>
          <p:cNvPr id="2" name="Rounded Rectangle 1">
            <a:extLst>
              <a:ext uri="{FF2B5EF4-FFF2-40B4-BE49-F238E27FC236}">
                <a16:creationId xmlns:a16="http://schemas.microsoft.com/office/drawing/2014/main" id="{55B2A224-8B9E-4983-8C06-7E5A332C2A5C}"/>
              </a:ext>
            </a:extLst>
          </p:cNvPr>
          <p:cNvSpPr/>
          <p:nvPr/>
        </p:nvSpPr>
        <p:spPr>
          <a:xfrm>
            <a:off x="7981131" y="1886673"/>
            <a:ext cx="3755598" cy="3657600"/>
          </a:xfrm>
          <a:prstGeom prst="roundRect">
            <a:avLst>
              <a:gd name="adj" fmla="val 4325"/>
            </a:avLst>
          </a:prstGeom>
          <a:solidFill>
            <a:schemeClr val="bg1"/>
          </a:solidFill>
          <a:ln>
            <a:solidFill>
              <a:schemeClr val="accent1"/>
            </a:solidFill>
          </a:ln>
          <a:effectLst>
            <a:outerShdw blurRad="1524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nSpc>
                <a:spcPct val="110000"/>
              </a:lnSpc>
              <a:spcAft>
                <a:spcPts val="1200"/>
              </a:spcAft>
              <a:buClr>
                <a:srgbClr val="000000"/>
              </a:buClr>
              <a:buSzPts val="1400"/>
            </a:pPr>
            <a:r>
              <a:rPr lang="en-US" sz="1600" b="1" dirty="0">
                <a:solidFill>
                  <a:schemeClr val="tx2"/>
                </a:solidFill>
                <a:highlight>
                  <a:srgbClr val="00D6B4"/>
                </a:highlight>
                <a:latin typeface="Roboto Lt" pitchFamily="2" charset="0"/>
                <a:ea typeface="Roboto Lt" pitchFamily="2" charset="0"/>
                <a:cs typeface="Roboto" panose="02000000000000000000" pitchFamily="2" charset="0"/>
                <a:sym typeface="Open Sans"/>
              </a:rPr>
              <a:t>The takeaway:</a:t>
            </a:r>
            <a:r>
              <a:rPr lang="en-US" sz="1200" b="1" dirty="0">
                <a:solidFill>
                  <a:schemeClr val="tx2"/>
                </a:solidFill>
                <a:highlight>
                  <a:srgbClr val="00D6B4"/>
                </a:highlight>
                <a:latin typeface="Roboto Lt" pitchFamily="2" charset="0"/>
                <a:ea typeface="Roboto Lt" pitchFamily="2" charset="0"/>
                <a:cs typeface="Roboto" panose="02000000000000000000" pitchFamily="2" charset="0"/>
                <a:sym typeface="Open Sans"/>
              </a:rPr>
              <a:t> </a:t>
            </a:r>
          </a:p>
          <a:p>
            <a:pPr>
              <a:lnSpc>
                <a:spcPct val="110000"/>
              </a:lnSpc>
              <a:spcAft>
                <a:spcPts val="1200"/>
              </a:spcAft>
              <a:buClr>
                <a:srgbClr val="000000"/>
              </a:buClr>
              <a:buSzPts val="1400"/>
            </a:pPr>
            <a:r>
              <a:rPr lang="en-US" sz="1200" dirty="0">
                <a:solidFill>
                  <a:schemeClr val="tx2"/>
                </a:solidFill>
                <a:latin typeface="Roboto Lt" pitchFamily="2" charset="0"/>
                <a:ea typeface="Roboto Lt" pitchFamily="2" charset="0"/>
                <a:cs typeface="Roboto" panose="02000000000000000000" pitchFamily="2" charset="0"/>
                <a:sym typeface="Open Sans"/>
              </a:rPr>
              <a:t>The Halloween market is driven by audiences who begin their journey early and prioritize retail value. To win in this high-spend environment, brands must bridge the gap between digital inspiration and </a:t>
            </a:r>
            <a:r>
              <a:rPr lang="en-US" sz="1200" dirty="0" err="1">
                <a:solidFill>
                  <a:schemeClr val="tx2"/>
                </a:solidFill>
                <a:latin typeface="Roboto Lt" pitchFamily="2" charset="0"/>
                <a:ea typeface="Roboto Lt" pitchFamily="2" charset="0"/>
                <a:cs typeface="Roboto" panose="02000000000000000000" pitchFamily="2" charset="0"/>
                <a:sym typeface="Open Sans"/>
              </a:rPr>
              <a:t>GroundTruth</a:t>
            </a:r>
            <a:r>
              <a:rPr lang="en-US" sz="1200" dirty="0">
                <a:solidFill>
                  <a:schemeClr val="tx2"/>
                </a:solidFill>
                <a:latin typeface="Roboto Lt" pitchFamily="2" charset="0"/>
                <a:ea typeface="Roboto Lt" pitchFamily="2" charset="0"/>
                <a:cs typeface="Roboto" panose="02000000000000000000" pitchFamily="2" charset="0"/>
                <a:sym typeface="Open Sans"/>
              </a:rPr>
              <a:t> real-world visitation data.</a:t>
            </a:r>
          </a:p>
          <a:p>
            <a:pPr>
              <a:lnSpc>
                <a:spcPct val="110000"/>
              </a:lnSpc>
              <a:spcAft>
                <a:spcPts val="1200"/>
              </a:spcAft>
              <a:buClr>
                <a:srgbClr val="000000"/>
              </a:buClr>
              <a:buSzPts val="1400"/>
            </a:pPr>
            <a:r>
              <a:rPr lang="en-US" sz="1200" dirty="0">
                <a:solidFill>
                  <a:schemeClr val="tx2"/>
                </a:solidFill>
                <a:latin typeface="Roboto Lt" pitchFamily="2" charset="0"/>
                <a:ea typeface="Roboto Lt" pitchFamily="2" charset="0"/>
                <a:cs typeface="Roboto" panose="02000000000000000000" pitchFamily="2" charset="0"/>
                <a:sym typeface="Open Sans"/>
              </a:rPr>
              <a:t>Through </a:t>
            </a:r>
            <a:r>
              <a:rPr lang="en-US" sz="1200" b="1" dirty="0">
                <a:solidFill>
                  <a:schemeClr val="tx2"/>
                </a:solidFill>
                <a:latin typeface="Roboto Lt" pitchFamily="2" charset="0"/>
                <a:ea typeface="Roboto Lt" pitchFamily="2" charset="0"/>
                <a:cs typeface="Roboto" panose="02000000000000000000" pitchFamily="2" charset="0"/>
                <a:sym typeface="Open Sans"/>
              </a:rPr>
              <a:t>Behavioral Audience Targeting</a:t>
            </a:r>
            <a:r>
              <a:rPr lang="en-US" sz="1200" dirty="0">
                <a:solidFill>
                  <a:schemeClr val="tx2"/>
                </a:solidFill>
                <a:latin typeface="Roboto Lt" pitchFamily="2" charset="0"/>
                <a:ea typeface="Roboto Lt" pitchFamily="2" charset="0"/>
                <a:cs typeface="Roboto" panose="02000000000000000000" pitchFamily="2" charset="0"/>
                <a:sym typeface="Open Sans"/>
              </a:rPr>
              <a:t>, </a:t>
            </a:r>
            <a:r>
              <a:rPr lang="en-US" sz="1200" dirty="0" err="1">
                <a:solidFill>
                  <a:schemeClr val="tx2"/>
                </a:solidFill>
                <a:latin typeface="Roboto Lt" pitchFamily="2" charset="0"/>
                <a:ea typeface="Roboto Lt" pitchFamily="2" charset="0"/>
                <a:cs typeface="Roboto" panose="02000000000000000000" pitchFamily="2" charset="0"/>
                <a:sym typeface="Open Sans"/>
              </a:rPr>
              <a:t>GroundTruth</a:t>
            </a:r>
            <a:r>
              <a:rPr lang="en-US" sz="1200" dirty="0">
                <a:solidFill>
                  <a:schemeClr val="tx2"/>
                </a:solidFill>
                <a:latin typeface="Roboto Lt" pitchFamily="2" charset="0"/>
                <a:ea typeface="Roboto Lt" pitchFamily="2" charset="0"/>
                <a:cs typeface="Roboto" panose="02000000000000000000" pitchFamily="2" charset="0"/>
                <a:sym typeface="Open Sans"/>
              </a:rPr>
              <a:t> maps physical activity to create proprietary segments like Deal Hunters and DIY Enthusiasts. Activating these audiences ensures your brand reaches the right people at the right time to drive measurable business results this Halloween season.</a:t>
            </a:r>
          </a:p>
        </p:txBody>
      </p:sp>
      <p:pic>
        <p:nvPicPr>
          <p:cNvPr id="3" name="Picture 2" descr="A green circles with black text&#10;&#10;Description automatically generated">
            <a:extLst>
              <a:ext uri="{FF2B5EF4-FFF2-40B4-BE49-F238E27FC236}">
                <a16:creationId xmlns:a16="http://schemas.microsoft.com/office/drawing/2014/main" id="{B11FE0E1-45CD-61A9-C324-D0CA26161DE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96240" y="1727590"/>
            <a:ext cx="7584891" cy="4087534"/>
          </a:xfrm>
          <a:prstGeom prst="rect">
            <a:avLst/>
          </a:prstGeom>
          <a:effectLst>
            <a:outerShdw blurRad="50800" dist="50800" dir="5400000" algn="ctr" rotWithShape="0">
              <a:schemeClr val="tx2">
                <a:alpha val="10000"/>
              </a:schemeClr>
            </a:outerShdw>
          </a:effectLst>
        </p:spPr>
      </p:pic>
    </p:spTree>
    <p:extLst>
      <p:ext uri="{BB962C8B-B14F-4D97-AF65-F5344CB8AC3E}">
        <p14:creationId xmlns:p14="http://schemas.microsoft.com/office/powerpoint/2010/main" val="34514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8FCA3-093C-AFE7-80ED-FBC73688D7BB}"/>
              </a:ext>
            </a:extLst>
          </p:cNvPr>
          <p:cNvSpPr>
            <a:spLocks noGrp="1"/>
          </p:cNvSpPr>
          <p:nvPr>
            <p:ph type="body" sz="quarter" idx="11"/>
          </p:nvPr>
        </p:nvSpPr>
        <p:spPr/>
        <p:txBody>
          <a:bodyPr/>
          <a:lstStyle/>
          <a:p>
            <a:r>
              <a:rPr lang="en-US" dirty="0"/>
              <a:t>Leverage </a:t>
            </a:r>
            <a:r>
              <a:rPr lang="en-US" dirty="0" err="1"/>
              <a:t>GroundTruth’s</a:t>
            </a:r>
            <a:r>
              <a:rPr lang="en-US" dirty="0"/>
              <a:t> location-based data to engage a dedicated and captivated audience this season.</a:t>
            </a:r>
          </a:p>
        </p:txBody>
      </p:sp>
      <p:sp>
        <p:nvSpPr>
          <p:cNvPr id="4" name="Title 3">
            <a:extLst>
              <a:ext uri="{FF2B5EF4-FFF2-40B4-BE49-F238E27FC236}">
                <a16:creationId xmlns:a16="http://schemas.microsoft.com/office/drawing/2014/main" id="{51CEDD2C-0C4A-420C-393F-A0F166B8F516}"/>
              </a:ext>
            </a:extLst>
          </p:cNvPr>
          <p:cNvSpPr>
            <a:spLocks noGrp="1"/>
          </p:cNvSpPr>
          <p:nvPr>
            <p:ph type="title"/>
          </p:nvPr>
        </p:nvSpPr>
        <p:spPr/>
        <p:txBody>
          <a:bodyPr/>
          <a:lstStyle/>
          <a:p>
            <a:r>
              <a:rPr lang="en-US" dirty="0"/>
              <a:t>The Frightfully Effective Approach to Halloween</a:t>
            </a:r>
          </a:p>
        </p:txBody>
      </p:sp>
      <p:sp>
        <p:nvSpPr>
          <p:cNvPr id="5" name="Rounded Rectangle 4">
            <a:extLst>
              <a:ext uri="{FF2B5EF4-FFF2-40B4-BE49-F238E27FC236}">
                <a16:creationId xmlns:a16="http://schemas.microsoft.com/office/drawing/2014/main" id="{09D2CB81-1C7E-C8B1-444A-ACAC1DAA452E}"/>
              </a:ext>
            </a:extLst>
          </p:cNvPr>
          <p:cNvSpPr>
            <a:spLocks/>
          </p:cNvSpPr>
          <p:nvPr/>
        </p:nvSpPr>
        <p:spPr>
          <a:xfrm>
            <a:off x="615462" y="1740372"/>
            <a:ext cx="5376672" cy="1517904"/>
          </a:xfrm>
          <a:prstGeom prst="roundRect">
            <a:avLst>
              <a:gd name="adj" fmla="val 18038"/>
            </a:avLst>
          </a:prstGeom>
          <a:gradFill flip="none" rotWithShape="1">
            <a:gsLst>
              <a:gs pos="90000">
                <a:schemeClr val="accent1">
                  <a:alpha val="30000"/>
                </a:schemeClr>
              </a:gs>
              <a:gs pos="0">
                <a:srgbClr val="EDF9C7">
                  <a:alpha val="1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Rounded Rectangle 5">
            <a:extLst>
              <a:ext uri="{FF2B5EF4-FFF2-40B4-BE49-F238E27FC236}">
                <a16:creationId xmlns:a16="http://schemas.microsoft.com/office/drawing/2014/main" id="{95E6B11B-DEA9-A709-C6A5-7F40E95268F2}"/>
              </a:ext>
            </a:extLst>
          </p:cNvPr>
          <p:cNvSpPr>
            <a:spLocks/>
          </p:cNvSpPr>
          <p:nvPr/>
        </p:nvSpPr>
        <p:spPr>
          <a:xfrm>
            <a:off x="615462" y="3347975"/>
            <a:ext cx="5376672" cy="1517904"/>
          </a:xfrm>
          <a:prstGeom prst="roundRect">
            <a:avLst>
              <a:gd name="adj" fmla="val 18038"/>
            </a:avLst>
          </a:prstGeom>
          <a:gradFill flip="none" rotWithShape="1">
            <a:gsLst>
              <a:gs pos="90000">
                <a:schemeClr val="accent1">
                  <a:alpha val="30000"/>
                </a:schemeClr>
              </a:gs>
              <a:gs pos="0">
                <a:srgbClr val="EDF9C7">
                  <a:alpha val="1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 name="Rounded Rectangle 6">
            <a:extLst>
              <a:ext uri="{FF2B5EF4-FFF2-40B4-BE49-F238E27FC236}">
                <a16:creationId xmlns:a16="http://schemas.microsoft.com/office/drawing/2014/main" id="{3C1B43BF-2B4C-F519-7C07-8328640BC6FF}"/>
              </a:ext>
            </a:extLst>
          </p:cNvPr>
          <p:cNvSpPr>
            <a:spLocks/>
          </p:cNvSpPr>
          <p:nvPr/>
        </p:nvSpPr>
        <p:spPr>
          <a:xfrm>
            <a:off x="615462" y="4957319"/>
            <a:ext cx="5376672" cy="1517904"/>
          </a:xfrm>
          <a:prstGeom prst="roundRect">
            <a:avLst>
              <a:gd name="adj" fmla="val 18038"/>
            </a:avLst>
          </a:prstGeom>
          <a:gradFill flip="none" rotWithShape="1">
            <a:gsLst>
              <a:gs pos="90000">
                <a:schemeClr val="accent1">
                  <a:alpha val="30000"/>
                </a:schemeClr>
              </a:gs>
              <a:gs pos="0">
                <a:srgbClr val="EDF9C7">
                  <a:alpha val="1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 name="Rounded Rectangle 7">
            <a:extLst>
              <a:ext uri="{FF2B5EF4-FFF2-40B4-BE49-F238E27FC236}">
                <a16:creationId xmlns:a16="http://schemas.microsoft.com/office/drawing/2014/main" id="{7BBC75D6-AA1B-46B7-8267-FC293B03158D}"/>
              </a:ext>
            </a:extLst>
          </p:cNvPr>
          <p:cNvSpPr>
            <a:spLocks/>
          </p:cNvSpPr>
          <p:nvPr/>
        </p:nvSpPr>
        <p:spPr>
          <a:xfrm>
            <a:off x="6199515" y="1740374"/>
            <a:ext cx="5376672" cy="1517904"/>
          </a:xfrm>
          <a:prstGeom prst="roundRect">
            <a:avLst>
              <a:gd name="adj" fmla="val 18038"/>
            </a:avLst>
          </a:prstGeom>
          <a:gradFill flip="none" rotWithShape="1">
            <a:gsLst>
              <a:gs pos="90000">
                <a:schemeClr val="accent1">
                  <a:alpha val="30000"/>
                </a:schemeClr>
              </a:gs>
              <a:gs pos="0">
                <a:srgbClr val="EDF9C7">
                  <a:alpha val="1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Rounded Rectangle 8">
            <a:extLst>
              <a:ext uri="{FF2B5EF4-FFF2-40B4-BE49-F238E27FC236}">
                <a16:creationId xmlns:a16="http://schemas.microsoft.com/office/drawing/2014/main" id="{BE7FCC40-8CFA-02E3-FBEF-3F76D4D89B67}"/>
              </a:ext>
            </a:extLst>
          </p:cNvPr>
          <p:cNvSpPr>
            <a:spLocks/>
          </p:cNvSpPr>
          <p:nvPr/>
        </p:nvSpPr>
        <p:spPr>
          <a:xfrm>
            <a:off x="6199515" y="3335379"/>
            <a:ext cx="5376672" cy="1517904"/>
          </a:xfrm>
          <a:prstGeom prst="roundRect">
            <a:avLst>
              <a:gd name="adj" fmla="val 18038"/>
            </a:avLst>
          </a:prstGeom>
          <a:gradFill flip="none" rotWithShape="1">
            <a:gsLst>
              <a:gs pos="90000">
                <a:schemeClr val="accent1">
                  <a:alpha val="30000"/>
                </a:schemeClr>
              </a:gs>
              <a:gs pos="0">
                <a:srgbClr val="EDF9C7">
                  <a:alpha val="1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 name="Rounded Rectangle 9">
            <a:extLst>
              <a:ext uri="{FF2B5EF4-FFF2-40B4-BE49-F238E27FC236}">
                <a16:creationId xmlns:a16="http://schemas.microsoft.com/office/drawing/2014/main" id="{AC652286-A33D-BE1F-3F72-E2A35FD75E7A}"/>
              </a:ext>
            </a:extLst>
          </p:cNvPr>
          <p:cNvSpPr>
            <a:spLocks/>
          </p:cNvSpPr>
          <p:nvPr/>
        </p:nvSpPr>
        <p:spPr>
          <a:xfrm>
            <a:off x="6199515" y="4957319"/>
            <a:ext cx="5376672" cy="1517904"/>
          </a:xfrm>
          <a:prstGeom prst="roundRect">
            <a:avLst>
              <a:gd name="adj" fmla="val 18038"/>
            </a:avLst>
          </a:prstGeom>
          <a:gradFill flip="none" rotWithShape="1">
            <a:gsLst>
              <a:gs pos="90000">
                <a:schemeClr val="accent1">
                  <a:alpha val="30000"/>
                </a:schemeClr>
              </a:gs>
              <a:gs pos="0">
                <a:srgbClr val="EDF9C7">
                  <a:alpha val="1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CCCB9199-A46B-2628-EC1D-66FE9BB400BB}"/>
              </a:ext>
            </a:extLst>
          </p:cNvPr>
          <p:cNvSpPr txBox="1"/>
          <p:nvPr/>
        </p:nvSpPr>
        <p:spPr>
          <a:xfrm>
            <a:off x="1546747" y="1931702"/>
            <a:ext cx="4222457" cy="1169551"/>
          </a:xfrm>
          <a:prstGeom prst="rect">
            <a:avLst/>
          </a:prstGeom>
          <a:noFill/>
        </p:spPr>
        <p:txBody>
          <a:bodyPr wrap="square">
            <a:spAutoFit/>
          </a:bodyPr>
          <a:lstStyle/>
          <a:p>
            <a:r>
              <a:rPr lang="en-US" sz="1400" b="1" dirty="0">
                <a:solidFill>
                  <a:schemeClr val="tx1"/>
                </a:solidFill>
                <a:latin typeface="Roboto Lt" pitchFamily="2" charset="0"/>
                <a:ea typeface="Roboto Lt" pitchFamily="2" charset="0"/>
                <a:cs typeface="Roboto" panose="02000000000000000000" pitchFamily="2" charset="0"/>
              </a:rPr>
              <a:t>Behavioral Audiences</a:t>
            </a:r>
            <a:br>
              <a:rPr lang="en-US" sz="1400" dirty="0">
                <a:solidFill>
                  <a:schemeClr val="tx1"/>
                </a:solidFill>
                <a:latin typeface="Roboto Lt" pitchFamily="2" charset="0"/>
                <a:ea typeface="Roboto Lt" pitchFamily="2" charset="0"/>
                <a:cs typeface="Roboto" panose="02000000000000000000" pitchFamily="2" charset="0"/>
              </a:rPr>
            </a:br>
            <a:r>
              <a:rPr lang="en-US" sz="1400" dirty="0">
                <a:solidFill>
                  <a:schemeClr val="tx1"/>
                </a:solidFill>
                <a:latin typeface="Roboto Lt" pitchFamily="2" charset="0"/>
                <a:ea typeface="Roboto Lt" pitchFamily="2" charset="0"/>
                <a:cs typeface="Roboto" panose="02000000000000000000" pitchFamily="2" charset="0"/>
              </a:rPr>
              <a:t>Connect with the enthusiasts driving the $13.1B market, based on a mix of behavioral attributes &amp; demographics including Gen Z, Millennials, Parents, and "Early Fall" Decorators.</a:t>
            </a:r>
          </a:p>
        </p:txBody>
      </p:sp>
      <p:sp>
        <p:nvSpPr>
          <p:cNvPr id="15" name="TextBox 14">
            <a:extLst>
              <a:ext uri="{FF2B5EF4-FFF2-40B4-BE49-F238E27FC236}">
                <a16:creationId xmlns:a16="http://schemas.microsoft.com/office/drawing/2014/main" id="{B580317C-B50C-78E1-985B-0CEC74526E81}"/>
              </a:ext>
            </a:extLst>
          </p:cNvPr>
          <p:cNvSpPr txBox="1"/>
          <p:nvPr/>
        </p:nvSpPr>
        <p:spPr>
          <a:xfrm>
            <a:off x="1546747" y="3540457"/>
            <a:ext cx="4222457" cy="954107"/>
          </a:xfrm>
          <a:prstGeom prst="rect">
            <a:avLst/>
          </a:prstGeom>
          <a:noFill/>
        </p:spPr>
        <p:txBody>
          <a:bodyPr wrap="square">
            <a:spAutoFit/>
          </a:bodyPr>
          <a:lstStyle/>
          <a:p>
            <a:r>
              <a:rPr lang="en-US" sz="1400" b="1" dirty="0">
                <a:solidFill>
                  <a:schemeClr val="tx1"/>
                </a:solidFill>
                <a:latin typeface="Roboto Lt" pitchFamily="2" charset="0"/>
                <a:ea typeface="Roboto Lt" pitchFamily="2" charset="0"/>
                <a:cs typeface="Roboto" panose="02000000000000000000" pitchFamily="2" charset="0"/>
              </a:rPr>
              <a:t>Custom Audiences</a:t>
            </a:r>
            <a:br>
              <a:rPr lang="en-US" sz="1400" dirty="0">
                <a:solidFill>
                  <a:schemeClr val="tx1"/>
                </a:solidFill>
                <a:latin typeface="Roboto Lt" pitchFamily="2" charset="0"/>
                <a:ea typeface="Roboto Lt" pitchFamily="2" charset="0"/>
                <a:cs typeface="Roboto" panose="02000000000000000000" pitchFamily="2" charset="0"/>
              </a:rPr>
            </a:br>
            <a:r>
              <a:rPr lang="en-US" sz="1400" dirty="0">
                <a:solidFill>
                  <a:schemeClr val="tx1"/>
                </a:solidFill>
                <a:latin typeface="Roboto Lt" pitchFamily="2" charset="0"/>
                <a:ea typeface="Roboto Lt" pitchFamily="2" charset="0"/>
                <a:cs typeface="Roboto" panose="02000000000000000000" pitchFamily="2" charset="0"/>
              </a:rPr>
              <a:t>Layer visitation data with purchase intent and first-party data to reach price-conscious shoppers looking for the best seasonal deals.</a:t>
            </a:r>
          </a:p>
        </p:txBody>
      </p:sp>
      <p:sp>
        <p:nvSpPr>
          <p:cNvPr id="17" name="TextBox 16">
            <a:extLst>
              <a:ext uri="{FF2B5EF4-FFF2-40B4-BE49-F238E27FC236}">
                <a16:creationId xmlns:a16="http://schemas.microsoft.com/office/drawing/2014/main" id="{AC31B728-1ED9-E577-302E-B0F730CFEB63}"/>
              </a:ext>
            </a:extLst>
          </p:cNvPr>
          <p:cNvSpPr txBox="1"/>
          <p:nvPr/>
        </p:nvSpPr>
        <p:spPr>
          <a:xfrm>
            <a:off x="1546747" y="5207769"/>
            <a:ext cx="4445738" cy="738664"/>
          </a:xfrm>
          <a:prstGeom prst="rect">
            <a:avLst/>
          </a:prstGeom>
          <a:noFill/>
        </p:spPr>
        <p:txBody>
          <a:bodyPr wrap="square">
            <a:spAutoFit/>
          </a:bodyPr>
          <a:lstStyle/>
          <a:p>
            <a:r>
              <a:rPr lang="en-US" sz="1400" b="1" dirty="0">
                <a:solidFill>
                  <a:schemeClr val="tx1"/>
                </a:solidFill>
                <a:latin typeface="Roboto Lt" pitchFamily="2" charset="0"/>
                <a:ea typeface="Roboto Lt" pitchFamily="2" charset="0"/>
                <a:cs typeface="Roboto" panose="02000000000000000000" pitchFamily="2" charset="0"/>
              </a:rPr>
              <a:t>Retail Block Targeting</a:t>
            </a:r>
            <a:br>
              <a:rPr lang="en-US" sz="1400" dirty="0">
                <a:solidFill>
                  <a:schemeClr val="tx1"/>
                </a:solidFill>
                <a:latin typeface="Roboto Lt" pitchFamily="2" charset="0"/>
                <a:ea typeface="Roboto Lt" pitchFamily="2" charset="0"/>
                <a:cs typeface="Roboto" panose="02000000000000000000" pitchFamily="2" charset="0"/>
              </a:rPr>
            </a:br>
            <a:r>
              <a:rPr lang="en-US" sz="1400" dirty="0">
                <a:solidFill>
                  <a:schemeClr val="tx1"/>
                </a:solidFill>
                <a:latin typeface="Roboto Lt" pitchFamily="2" charset="0"/>
                <a:ea typeface="Roboto Lt" pitchFamily="2" charset="0"/>
                <a:cs typeface="Roboto" panose="02000000000000000000" pitchFamily="2" charset="0"/>
              </a:rPr>
              <a:t>Reach shoppers in real-time within shopping center boundaries to influence their final purchase decisions.</a:t>
            </a:r>
          </a:p>
        </p:txBody>
      </p:sp>
      <p:sp>
        <p:nvSpPr>
          <p:cNvPr id="19" name="TextBox 18">
            <a:extLst>
              <a:ext uri="{FF2B5EF4-FFF2-40B4-BE49-F238E27FC236}">
                <a16:creationId xmlns:a16="http://schemas.microsoft.com/office/drawing/2014/main" id="{574F516E-C0FD-55F1-02CC-0B85C715CDB8}"/>
              </a:ext>
            </a:extLst>
          </p:cNvPr>
          <p:cNvSpPr txBox="1"/>
          <p:nvPr/>
        </p:nvSpPr>
        <p:spPr>
          <a:xfrm>
            <a:off x="7123814" y="5107348"/>
            <a:ext cx="4060482" cy="954107"/>
          </a:xfrm>
          <a:prstGeom prst="rect">
            <a:avLst/>
          </a:prstGeom>
          <a:noFill/>
        </p:spPr>
        <p:txBody>
          <a:bodyPr wrap="square">
            <a:spAutoFit/>
          </a:bodyPr>
          <a:lstStyle/>
          <a:p>
            <a:r>
              <a:rPr lang="en-US" sz="1400" b="1" dirty="0">
                <a:solidFill>
                  <a:schemeClr val="tx1"/>
                </a:solidFill>
                <a:latin typeface="Roboto Lt" pitchFamily="2" charset="0"/>
                <a:ea typeface="Roboto Lt" pitchFamily="2" charset="0"/>
                <a:cs typeface="Roboto" panose="02000000000000000000" pitchFamily="2" charset="0"/>
              </a:rPr>
              <a:t>Neighborhoods</a:t>
            </a:r>
            <a:br>
              <a:rPr lang="en-US" sz="1400" dirty="0">
                <a:solidFill>
                  <a:schemeClr val="tx1"/>
                </a:solidFill>
                <a:latin typeface="Roboto Lt" pitchFamily="2" charset="0"/>
                <a:ea typeface="Roboto Lt" pitchFamily="2" charset="0"/>
                <a:cs typeface="Roboto" panose="02000000000000000000" pitchFamily="2" charset="0"/>
              </a:rPr>
            </a:br>
            <a:r>
              <a:rPr lang="en-US" sz="1400" dirty="0">
                <a:latin typeface="Roboto Lt" pitchFamily="2" charset="0"/>
                <a:ea typeface="Roboto Lt" pitchFamily="2" charset="0"/>
                <a:cs typeface="Roboto" panose="02000000000000000000" pitchFamily="2" charset="0"/>
              </a:rPr>
              <a:t>Zero-in on households with a high affinity for Halloween decor and candy brands to drive local store visits and household penetration. </a:t>
            </a:r>
            <a:endParaRPr lang="en-US" sz="1400" dirty="0">
              <a:solidFill>
                <a:schemeClr val="tx1"/>
              </a:solidFill>
              <a:latin typeface="Roboto Lt" pitchFamily="2" charset="0"/>
              <a:ea typeface="Roboto Lt" pitchFamily="2" charset="0"/>
              <a:cs typeface="Roboto" panose="02000000000000000000" pitchFamily="2" charset="0"/>
            </a:endParaRPr>
          </a:p>
        </p:txBody>
      </p:sp>
      <p:sp>
        <p:nvSpPr>
          <p:cNvPr id="21" name="TextBox 20">
            <a:extLst>
              <a:ext uri="{FF2B5EF4-FFF2-40B4-BE49-F238E27FC236}">
                <a16:creationId xmlns:a16="http://schemas.microsoft.com/office/drawing/2014/main" id="{17E8196E-0E9A-C3B4-EC32-5A402A11B40F}"/>
              </a:ext>
            </a:extLst>
          </p:cNvPr>
          <p:cNvSpPr txBox="1"/>
          <p:nvPr/>
        </p:nvSpPr>
        <p:spPr>
          <a:xfrm>
            <a:off x="7141447" y="3534771"/>
            <a:ext cx="4042848" cy="954107"/>
          </a:xfrm>
          <a:prstGeom prst="rect">
            <a:avLst/>
          </a:prstGeom>
          <a:noFill/>
        </p:spPr>
        <p:txBody>
          <a:bodyPr wrap="square">
            <a:spAutoFit/>
          </a:bodyPr>
          <a:lstStyle/>
          <a:p>
            <a:r>
              <a:rPr lang="en-US" sz="1400" b="1" dirty="0">
                <a:solidFill>
                  <a:schemeClr val="tx1"/>
                </a:solidFill>
                <a:latin typeface="Roboto Lt" pitchFamily="2" charset="0"/>
                <a:ea typeface="Roboto Lt" pitchFamily="2" charset="0"/>
                <a:cs typeface="Roboto" panose="02000000000000000000" pitchFamily="2" charset="0"/>
              </a:rPr>
              <a:t>Proximity Targeting</a:t>
            </a:r>
            <a:br>
              <a:rPr lang="en-US" sz="1400" dirty="0">
                <a:solidFill>
                  <a:schemeClr val="tx1"/>
                </a:solidFill>
                <a:latin typeface="Roboto Lt" pitchFamily="2" charset="0"/>
                <a:ea typeface="Roboto Lt" pitchFamily="2" charset="0"/>
                <a:cs typeface="Roboto" panose="02000000000000000000" pitchFamily="2" charset="0"/>
              </a:rPr>
            </a:br>
            <a:r>
              <a:rPr lang="en-US" sz="1400" dirty="0">
                <a:solidFill>
                  <a:schemeClr val="tx1"/>
                </a:solidFill>
                <a:latin typeface="Roboto Lt" pitchFamily="2" charset="0"/>
                <a:ea typeface="Roboto Lt" pitchFamily="2" charset="0"/>
                <a:cs typeface="Roboto" panose="02000000000000000000" pitchFamily="2" charset="0"/>
              </a:rPr>
              <a:t>Geofence competitor locations or event venues (like haunted houses and pumpkin patches) to connect with audiences nearby. </a:t>
            </a:r>
          </a:p>
        </p:txBody>
      </p:sp>
      <p:sp>
        <p:nvSpPr>
          <p:cNvPr id="23" name="TextBox 22">
            <a:extLst>
              <a:ext uri="{FF2B5EF4-FFF2-40B4-BE49-F238E27FC236}">
                <a16:creationId xmlns:a16="http://schemas.microsoft.com/office/drawing/2014/main" id="{D9006AE5-1EC5-2738-4039-0FEABC3293DF}"/>
              </a:ext>
            </a:extLst>
          </p:cNvPr>
          <p:cNvSpPr txBox="1"/>
          <p:nvPr/>
        </p:nvSpPr>
        <p:spPr>
          <a:xfrm>
            <a:off x="7150264" y="1873394"/>
            <a:ext cx="4034031" cy="954107"/>
          </a:xfrm>
          <a:prstGeom prst="rect">
            <a:avLst/>
          </a:prstGeom>
          <a:noFill/>
        </p:spPr>
        <p:txBody>
          <a:bodyPr wrap="square">
            <a:spAutoFit/>
          </a:bodyPr>
          <a:lstStyle/>
          <a:p>
            <a:r>
              <a:rPr lang="en-US" sz="1400" b="1" dirty="0">
                <a:solidFill>
                  <a:schemeClr val="tx1"/>
                </a:solidFill>
                <a:latin typeface="Roboto Lt" pitchFamily="2" charset="0"/>
                <a:ea typeface="Roboto Lt" pitchFamily="2" charset="0"/>
                <a:cs typeface="Roboto" panose="02000000000000000000" pitchFamily="2" charset="0"/>
              </a:rPr>
              <a:t>Location Audiences</a:t>
            </a:r>
            <a:br>
              <a:rPr lang="en-US" sz="1400" dirty="0">
                <a:solidFill>
                  <a:schemeClr val="tx1"/>
                </a:solidFill>
                <a:latin typeface="Roboto Lt" pitchFamily="2" charset="0"/>
                <a:ea typeface="Roboto Lt" pitchFamily="2" charset="0"/>
                <a:cs typeface="Roboto" panose="02000000000000000000" pitchFamily="2" charset="0"/>
              </a:rPr>
            </a:br>
            <a:r>
              <a:rPr lang="en-US" sz="1400" dirty="0">
                <a:solidFill>
                  <a:schemeClr val="tx1"/>
                </a:solidFill>
                <a:latin typeface="Roboto Lt" pitchFamily="2" charset="0"/>
                <a:ea typeface="Roboto Lt" pitchFamily="2" charset="0"/>
                <a:cs typeface="Roboto" panose="02000000000000000000" pitchFamily="2" charset="0"/>
              </a:rPr>
              <a:t>Target shoppers based on visits to top destinations like Discount Stores, Specialty Costume Shops, and Big Box Retailers.</a:t>
            </a:r>
          </a:p>
        </p:txBody>
      </p:sp>
      <p:pic>
        <p:nvPicPr>
          <p:cNvPr id="24" name="Google Shape;678;p66">
            <a:extLst>
              <a:ext uri="{FF2B5EF4-FFF2-40B4-BE49-F238E27FC236}">
                <a16:creationId xmlns:a16="http://schemas.microsoft.com/office/drawing/2014/main" id="{2D7A7F22-4460-5DDD-B7E2-59FC45495C64}"/>
              </a:ext>
            </a:extLst>
          </p:cNvPr>
          <p:cNvPicPr preferRelativeResize="0"/>
          <p:nvPr/>
        </p:nvPicPr>
        <p:blipFill rotWithShape="1">
          <a:blip r:embed="rId3">
            <a:alphaModFix/>
          </a:blip>
          <a:srcRect/>
          <a:stretch/>
        </p:blipFill>
        <p:spPr>
          <a:xfrm>
            <a:off x="906563" y="2003116"/>
            <a:ext cx="523875" cy="523875"/>
          </a:xfrm>
          <a:prstGeom prst="rect">
            <a:avLst/>
          </a:prstGeom>
          <a:noFill/>
          <a:ln>
            <a:noFill/>
          </a:ln>
        </p:spPr>
      </p:pic>
      <p:pic>
        <p:nvPicPr>
          <p:cNvPr id="25" name="Google Shape;681;p66">
            <a:extLst>
              <a:ext uri="{FF2B5EF4-FFF2-40B4-BE49-F238E27FC236}">
                <a16:creationId xmlns:a16="http://schemas.microsoft.com/office/drawing/2014/main" id="{02401A01-76F4-4B7C-224B-2F5712CE0D6B}"/>
              </a:ext>
            </a:extLst>
          </p:cNvPr>
          <p:cNvPicPr preferRelativeResize="0"/>
          <p:nvPr/>
        </p:nvPicPr>
        <p:blipFill rotWithShape="1">
          <a:blip r:embed="rId4">
            <a:alphaModFix/>
          </a:blip>
          <a:srcRect/>
          <a:stretch/>
        </p:blipFill>
        <p:spPr>
          <a:xfrm>
            <a:off x="6595525" y="1975281"/>
            <a:ext cx="371475" cy="400050"/>
          </a:xfrm>
          <a:prstGeom prst="rect">
            <a:avLst/>
          </a:prstGeom>
          <a:noFill/>
          <a:ln>
            <a:noFill/>
          </a:ln>
        </p:spPr>
      </p:pic>
      <p:pic>
        <p:nvPicPr>
          <p:cNvPr id="26" name="Google Shape;679;p66">
            <a:extLst>
              <a:ext uri="{FF2B5EF4-FFF2-40B4-BE49-F238E27FC236}">
                <a16:creationId xmlns:a16="http://schemas.microsoft.com/office/drawing/2014/main" id="{2FBBE814-B952-A95C-2A3D-5E948101014D}"/>
              </a:ext>
            </a:extLst>
          </p:cNvPr>
          <p:cNvPicPr preferRelativeResize="0"/>
          <p:nvPr/>
        </p:nvPicPr>
        <p:blipFill rotWithShape="1">
          <a:blip r:embed="rId5">
            <a:alphaModFix/>
          </a:blip>
          <a:srcRect/>
          <a:stretch/>
        </p:blipFill>
        <p:spPr>
          <a:xfrm>
            <a:off x="930142" y="3614846"/>
            <a:ext cx="409575" cy="409575"/>
          </a:xfrm>
          <a:prstGeom prst="rect">
            <a:avLst/>
          </a:prstGeom>
          <a:noFill/>
          <a:ln>
            <a:noFill/>
          </a:ln>
        </p:spPr>
      </p:pic>
      <p:pic>
        <p:nvPicPr>
          <p:cNvPr id="30" name="Google Shape;835;p73">
            <a:extLst>
              <a:ext uri="{FF2B5EF4-FFF2-40B4-BE49-F238E27FC236}">
                <a16:creationId xmlns:a16="http://schemas.microsoft.com/office/drawing/2014/main" id="{C64D6FE5-43C6-56FE-420E-CE2CD6CA8465}"/>
              </a:ext>
            </a:extLst>
          </p:cNvPr>
          <p:cNvPicPr preferRelativeResize="0"/>
          <p:nvPr/>
        </p:nvPicPr>
        <p:blipFill rotWithShape="1">
          <a:blip r:embed="rId6">
            <a:alphaModFix/>
          </a:blip>
          <a:srcRect/>
          <a:stretch/>
        </p:blipFill>
        <p:spPr>
          <a:xfrm>
            <a:off x="6485620" y="5193876"/>
            <a:ext cx="438150" cy="390525"/>
          </a:xfrm>
          <a:prstGeom prst="rect">
            <a:avLst/>
          </a:prstGeom>
          <a:noFill/>
          <a:ln>
            <a:noFill/>
          </a:ln>
        </p:spPr>
      </p:pic>
      <p:pic>
        <p:nvPicPr>
          <p:cNvPr id="31" name="Google Shape;837;p73">
            <a:extLst>
              <a:ext uri="{FF2B5EF4-FFF2-40B4-BE49-F238E27FC236}">
                <a16:creationId xmlns:a16="http://schemas.microsoft.com/office/drawing/2014/main" id="{29C8E2AA-C7F8-B181-54E4-14C36298EC4D}"/>
              </a:ext>
            </a:extLst>
          </p:cNvPr>
          <p:cNvPicPr preferRelativeResize="0"/>
          <p:nvPr/>
        </p:nvPicPr>
        <p:blipFill rotWithShape="1">
          <a:blip r:embed="rId7">
            <a:alphaModFix/>
          </a:blip>
          <a:srcRect/>
          <a:stretch/>
        </p:blipFill>
        <p:spPr>
          <a:xfrm>
            <a:off x="6500464" y="3602249"/>
            <a:ext cx="400050" cy="400050"/>
          </a:xfrm>
          <a:prstGeom prst="rect">
            <a:avLst/>
          </a:prstGeom>
          <a:noFill/>
          <a:ln>
            <a:noFill/>
          </a:ln>
        </p:spPr>
      </p:pic>
      <p:pic>
        <p:nvPicPr>
          <p:cNvPr id="2" name="Picture 1">
            <a:extLst>
              <a:ext uri="{FF2B5EF4-FFF2-40B4-BE49-F238E27FC236}">
                <a16:creationId xmlns:a16="http://schemas.microsoft.com/office/drawing/2014/main" id="{AF6568F8-C96B-8E40-FF76-7B1CB555D2FA}"/>
              </a:ext>
            </a:extLst>
          </p:cNvPr>
          <p:cNvPicPr>
            <a:picLocks noChangeAspect="1"/>
          </p:cNvPicPr>
          <p:nvPr/>
        </p:nvPicPr>
        <p:blipFill>
          <a:blip r:embed="rId8"/>
          <a:stretch>
            <a:fillRect/>
          </a:stretch>
        </p:blipFill>
        <p:spPr>
          <a:xfrm>
            <a:off x="852989" y="5226966"/>
            <a:ext cx="563880" cy="457200"/>
          </a:xfrm>
          <a:prstGeom prst="rect">
            <a:avLst/>
          </a:prstGeom>
        </p:spPr>
      </p:pic>
    </p:spTree>
    <p:extLst>
      <p:ext uri="{BB962C8B-B14F-4D97-AF65-F5344CB8AC3E}">
        <p14:creationId xmlns:p14="http://schemas.microsoft.com/office/powerpoint/2010/main" val="1735883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64E5E2B1-2914-A3F1-FC37-90E2FCF5D467}"/>
              </a:ext>
            </a:extLst>
          </p:cNvPr>
          <p:cNvSpPr txBox="1">
            <a:spLocks noGrp="1" noRot="1" noMove="1" noResize="1" noEditPoints="1" noAdjustHandles="1" noChangeArrowheads="1" noChangeShapeType="1"/>
          </p:cNvSpPr>
          <p:nvPr/>
        </p:nvSpPr>
        <p:spPr>
          <a:xfrm>
            <a:off x="0" y="0"/>
            <a:ext cx="12192000" cy="6286500"/>
          </a:xfrm>
          <a:prstGeom prst="rect">
            <a:avLst/>
          </a:prstGeom>
          <a:gradFill>
            <a:gsLst>
              <a:gs pos="61000">
                <a:schemeClr val="accent4">
                  <a:alpha val="84873"/>
                </a:schemeClr>
              </a:gs>
              <a:gs pos="0">
                <a:schemeClr val="accent1">
                  <a:alpha val="48000"/>
                </a:schemeClr>
              </a:gs>
              <a:gs pos="100000">
                <a:schemeClr val="accent2">
                  <a:alpha val="0"/>
                </a:schemeClr>
              </a:gs>
            </a:gsLst>
            <a:path path="circle">
              <a:fillToRect r="100000" b="100000"/>
            </a:path>
          </a:gradFill>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4" name="Title 3">
            <a:extLst>
              <a:ext uri="{FF2B5EF4-FFF2-40B4-BE49-F238E27FC236}">
                <a16:creationId xmlns:a16="http://schemas.microsoft.com/office/drawing/2014/main" id="{D26D5831-F73A-9A0A-36E6-13739753CB0A}"/>
              </a:ext>
            </a:extLst>
          </p:cNvPr>
          <p:cNvSpPr>
            <a:spLocks noGrp="1"/>
          </p:cNvSpPr>
          <p:nvPr>
            <p:ph type="title"/>
          </p:nvPr>
        </p:nvSpPr>
        <p:spPr/>
        <p:txBody>
          <a:bodyPr>
            <a:normAutofit/>
          </a:bodyPr>
          <a:lstStyle/>
          <a:p>
            <a:r>
              <a:rPr lang="en-US" dirty="0">
                <a:solidFill>
                  <a:schemeClr val="tx1"/>
                </a:solidFill>
              </a:rPr>
              <a:t>How Halloween Weather May Play Tricks on Retailers</a:t>
            </a:r>
          </a:p>
        </p:txBody>
      </p:sp>
      <p:grpSp>
        <p:nvGrpSpPr>
          <p:cNvPr id="2" name="Group 1">
            <a:extLst>
              <a:ext uri="{FF2B5EF4-FFF2-40B4-BE49-F238E27FC236}">
                <a16:creationId xmlns:a16="http://schemas.microsoft.com/office/drawing/2014/main" id="{2922AC0B-6B70-6854-0CAA-B4C8317897AF}"/>
              </a:ext>
            </a:extLst>
          </p:cNvPr>
          <p:cNvGrpSpPr>
            <a:grpSpLocks/>
          </p:cNvGrpSpPr>
          <p:nvPr/>
        </p:nvGrpSpPr>
        <p:grpSpPr>
          <a:xfrm>
            <a:off x="615462" y="3079211"/>
            <a:ext cx="7078580" cy="1256275"/>
            <a:chOff x="615462" y="2886989"/>
            <a:chExt cx="7078580" cy="1256275"/>
          </a:xfrm>
        </p:grpSpPr>
        <p:sp>
          <p:nvSpPr>
            <p:cNvPr id="3" name="Round Same Side Corner Rectangle 2">
              <a:extLst>
                <a:ext uri="{FF2B5EF4-FFF2-40B4-BE49-F238E27FC236}">
                  <a16:creationId xmlns:a16="http://schemas.microsoft.com/office/drawing/2014/main" id="{D32707B5-3798-F0E8-38CA-766901E89E85}"/>
                </a:ext>
              </a:extLst>
            </p:cNvPr>
            <p:cNvSpPr/>
            <p:nvPr/>
          </p:nvSpPr>
          <p:spPr>
            <a:xfrm rot="5400000">
              <a:off x="3814371" y="263592"/>
              <a:ext cx="1256274" cy="65030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D8B053A-F166-4B49-9C30-48877B6AC3E9}"/>
                </a:ext>
              </a:extLst>
            </p:cNvPr>
            <p:cNvSpPr/>
            <p:nvPr/>
          </p:nvSpPr>
          <p:spPr>
            <a:xfrm>
              <a:off x="615462" y="2886989"/>
              <a:ext cx="1263364" cy="1256273"/>
            </a:xfrm>
            <a:prstGeom prst="ellipse">
              <a:avLst/>
            </a:prstGeom>
            <a:solidFill>
              <a:schemeClr val="accent1"/>
            </a:solidFill>
            <a:ln>
              <a:solidFill>
                <a:schemeClr val="bg1"/>
              </a:solidFill>
            </a:ln>
            <a:effectLst>
              <a:outerShdw blurRad="152400" dist="127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759F6B22-CD4D-0ECB-B9E4-30E0A6D865DB}"/>
                </a:ext>
              </a:extLst>
            </p:cNvPr>
            <p:cNvSpPr txBox="1"/>
            <p:nvPr/>
          </p:nvSpPr>
          <p:spPr>
            <a:xfrm>
              <a:off x="2048256" y="3411149"/>
              <a:ext cx="5120640" cy="502787"/>
            </a:xfrm>
            <a:prstGeom prst="rect">
              <a:avLst/>
            </a:prstGeom>
            <a:noFill/>
          </p:spPr>
          <p:txBody>
            <a:bodyPr wrap="square">
              <a:spAutoFit/>
            </a:bodyPr>
            <a:lstStyle/>
            <a:p>
              <a:pPr>
                <a:lnSpc>
                  <a:spcPct val="110000"/>
                </a:lnSpc>
                <a:spcAft>
                  <a:spcPts val="1200"/>
                </a:spcAft>
                <a:buClr>
                  <a:schemeClr val="dk1"/>
                </a:buClr>
                <a:buSzPts val="1400"/>
              </a:pPr>
              <a:r>
                <a:rPr lang="en-US" sz="1200" dirty="0">
                  <a:effectLst/>
                  <a:latin typeface="Roboto" panose="02000000000000000000" pitchFamily="2" charset="0"/>
                  <a:ea typeface="Roboto" panose="02000000000000000000" pitchFamily="2" charset="0"/>
                  <a:cs typeface="Roboto" panose="02000000000000000000" pitchFamily="2" charset="0"/>
                </a:rPr>
                <a:t>Rainfall could spike demand in categories such as umbrellas, or raincoats</a:t>
              </a:r>
              <a:r>
                <a:rPr lang="en-US" sz="1200" dirty="0">
                  <a:latin typeface="Roboto" panose="02000000000000000000" pitchFamily="2" charset="0"/>
                  <a:ea typeface="Roboto" panose="02000000000000000000" pitchFamily="2" charset="0"/>
                  <a:cs typeface="Roboto" panose="02000000000000000000" pitchFamily="2" charset="0"/>
                </a:rPr>
                <a:t> </a:t>
              </a:r>
              <a:r>
                <a:rPr lang="en-US" sz="1200" dirty="0">
                  <a:effectLst/>
                  <a:latin typeface="Roboto" panose="02000000000000000000" pitchFamily="2" charset="0"/>
                  <a:ea typeface="Roboto" panose="02000000000000000000" pitchFamily="2" charset="0"/>
                  <a:cs typeface="Roboto" panose="02000000000000000000" pitchFamily="2" charset="0"/>
                </a:rPr>
                <a:t>to stay dry while trick-or-treating.</a:t>
              </a:r>
              <a:endParaRPr lang="en-US" sz="1200" dirty="0">
                <a:effectLst/>
              </a:endParaRPr>
            </a:p>
          </p:txBody>
        </p:sp>
        <p:sp>
          <p:nvSpPr>
            <p:cNvPr id="8" name="TextBox 7">
              <a:extLst>
                <a:ext uri="{FF2B5EF4-FFF2-40B4-BE49-F238E27FC236}">
                  <a16:creationId xmlns:a16="http://schemas.microsoft.com/office/drawing/2014/main" id="{58D28E28-A91F-DC97-7C8E-822990E5E4B2}"/>
                </a:ext>
              </a:extLst>
            </p:cNvPr>
            <p:cNvSpPr txBox="1"/>
            <p:nvPr/>
          </p:nvSpPr>
          <p:spPr>
            <a:xfrm>
              <a:off x="2048256" y="3111867"/>
              <a:ext cx="5562920" cy="317133"/>
            </a:xfrm>
            <a:prstGeom prst="rect">
              <a:avLst/>
            </a:prstGeom>
            <a:noFill/>
          </p:spPr>
          <p:txBody>
            <a:bodyPr wrap="square">
              <a:spAutoFit/>
            </a:bodyPr>
            <a:lstStyle/>
            <a:p>
              <a:r>
                <a:rPr lang="en-US" sz="1400" b="1" i="0" dirty="0">
                  <a:solidFill>
                    <a:srgbClr val="3C3A40"/>
                  </a:solidFill>
                  <a:effectLst/>
                  <a:latin typeface="igbr-Poppins SemiBold"/>
                </a:rPr>
                <a:t>A Wicked </a:t>
              </a:r>
              <a:r>
                <a:rPr lang="en-US" sz="1400" b="1" dirty="0">
                  <a:solidFill>
                    <a:srgbClr val="3C3A40"/>
                  </a:solidFill>
                  <a:latin typeface="igbr-Poppins SemiBold"/>
                </a:rPr>
                <a:t>W</a:t>
              </a:r>
              <a:r>
                <a:rPr lang="en-US" sz="1400" b="1" i="0" dirty="0">
                  <a:solidFill>
                    <a:srgbClr val="3C3A40"/>
                  </a:solidFill>
                  <a:effectLst/>
                  <a:latin typeface="igbr-Poppins SemiBold"/>
                </a:rPr>
                <a:t>ashout</a:t>
              </a: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FD7478CA-704D-E337-23D4-D0D5653A4E3F}"/>
                </a:ext>
              </a:extLst>
            </p:cNvPr>
            <p:cNvPicPr>
              <a:picLocks noChangeAspect="1"/>
            </p:cNvPicPr>
            <p:nvPr/>
          </p:nvPicPr>
          <p:blipFill>
            <a:blip r:embed="rId3"/>
            <a:stretch>
              <a:fillRect/>
            </a:stretch>
          </p:blipFill>
          <p:spPr>
            <a:xfrm>
              <a:off x="938679" y="3192255"/>
              <a:ext cx="640080" cy="640080"/>
            </a:xfrm>
            <a:prstGeom prst="rect">
              <a:avLst/>
            </a:prstGeom>
          </p:spPr>
        </p:pic>
      </p:grpSp>
      <p:grpSp>
        <p:nvGrpSpPr>
          <p:cNvPr id="10" name="Group 9">
            <a:extLst>
              <a:ext uri="{FF2B5EF4-FFF2-40B4-BE49-F238E27FC236}">
                <a16:creationId xmlns:a16="http://schemas.microsoft.com/office/drawing/2014/main" id="{F127B3BF-1C5B-5DB3-A020-E244349DE87E}"/>
              </a:ext>
            </a:extLst>
          </p:cNvPr>
          <p:cNvGrpSpPr>
            <a:grpSpLocks/>
          </p:cNvGrpSpPr>
          <p:nvPr/>
        </p:nvGrpSpPr>
        <p:grpSpPr>
          <a:xfrm>
            <a:off x="615462" y="4641821"/>
            <a:ext cx="7078580" cy="1256273"/>
            <a:chOff x="615462" y="4328431"/>
            <a:chExt cx="7078580" cy="1256273"/>
          </a:xfrm>
        </p:grpSpPr>
        <p:sp>
          <p:nvSpPr>
            <p:cNvPr id="11" name="Round Same Side Corner Rectangle 10">
              <a:extLst>
                <a:ext uri="{FF2B5EF4-FFF2-40B4-BE49-F238E27FC236}">
                  <a16:creationId xmlns:a16="http://schemas.microsoft.com/office/drawing/2014/main" id="{627E7AB3-AD7A-3FB7-CE6A-99C8588E6E09}"/>
                </a:ext>
              </a:extLst>
            </p:cNvPr>
            <p:cNvSpPr/>
            <p:nvPr/>
          </p:nvSpPr>
          <p:spPr>
            <a:xfrm rot="5400000">
              <a:off x="3814372" y="1705033"/>
              <a:ext cx="1256272" cy="65030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755BB0A-04B8-15BF-7D31-562015C55713}"/>
                </a:ext>
              </a:extLst>
            </p:cNvPr>
            <p:cNvSpPr/>
            <p:nvPr/>
          </p:nvSpPr>
          <p:spPr>
            <a:xfrm>
              <a:off x="615462" y="4328431"/>
              <a:ext cx="1263364" cy="1256273"/>
            </a:xfrm>
            <a:prstGeom prst="ellipse">
              <a:avLst/>
            </a:prstGeom>
            <a:solidFill>
              <a:schemeClr val="accent1"/>
            </a:solidFill>
            <a:ln>
              <a:solidFill>
                <a:schemeClr val="bg1"/>
              </a:solidFill>
            </a:ln>
            <a:effectLst>
              <a:outerShdw blurRad="152400" dist="127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3BA6BEDE-6A88-DE67-CD39-886D81B1BFEA}"/>
                </a:ext>
              </a:extLst>
            </p:cNvPr>
            <p:cNvSpPr txBox="1"/>
            <p:nvPr/>
          </p:nvSpPr>
          <p:spPr>
            <a:xfrm>
              <a:off x="2048256" y="4852591"/>
              <a:ext cx="5120640" cy="496759"/>
            </a:xfrm>
            <a:prstGeom prst="rect">
              <a:avLst/>
            </a:prstGeom>
            <a:noFill/>
          </p:spPr>
          <p:txBody>
            <a:bodyPr wrap="square">
              <a:spAutoFit/>
            </a:bodyPr>
            <a:lstStyle/>
            <a:p>
              <a:pPr>
                <a:lnSpc>
                  <a:spcPct val="110000"/>
                </a:lnSpc>
                <a:spcAft>
                  <a:spcPts val="1200"/>
                </a:spcAft>
                <a:buClr>
                  <a:schemeClr val="dk1"/>
                </a:buClr>
                <a:buSzPts val="1400"/>
              </a:pPr>
              <a:r>
                <a:rPr lang="en-US" sz="1200" dirty="0">
                  <a:effectLst/>
                  <a:latin typeface="Roboto" panose="02000000000000000000" pitchFamily="2" charset="0"/>
                  <a:ea typeface="Roboto" panose="02000000000000000000" pitchFamily="2" charset="0"/>
                  <a:cs typeface="Roboto" panose="02000000000000000000" pitchFamily="2" charset="0"/>
                </a:rPr>
                <a:t>When conditions are uncomfortably cold, trick-or-treaters may opt for heavyweight costumes or bundle up with gloves, coats and boots.</a:t>
              </a:r>
              <a:endParaRPr lang="en-US" sz="1200" dirty="0">
                <a:effectLst/>
              </a:endParaRPr>
            </a:p>
          </p:txBody>
        </p:sp>
        <p:sp>
          <p:nvSpPr>
            <p:cNvPr id="17" name="TextBox 16">
              <a:extLst>
                <a:ext uri="{FF2B5EF4-FFF2-40B4-BE49-F238E27FC236}">
                  <a16:creationId xmlns:a16="http://schemas.microsoft.com/office/drawing/2014/main" id="{B345FFFE-B893-90D7-0A99-531DD564D8D6}"/>
                </a:ext>
              </a:extLst>
            </p:cNvPr>
            <p:cNvSpPr txBox="1"/>
            <p:nvPr/>
          </p:nvSpPr>
          <p:spPr>
            <a:xfrm>
              <a:off x="2048256" y="4553309"/>
              <a:ext cx="5643076" cy="313331"/>
            </a:xfrm>
            <a:prstGeom prst="rect">
              <a:avLst/>
            </a:prstGeom>
            <a:noFill/>
          </p:spPr>
          <p:txBody>
            <a:bodyPr wrap="square">
              <a:spAutoFit/>
            </a:bodyPr>
            <a:lstStyle/>
            <a:p>
              <a:r>
                <a:rPr lang="en-US" sz="1400" b="1" i="0" dirty="0">
                  <a:solidFill>
                    <a:srgbClr val="3C3A40"/>
                  </a:solidFill>
                  <a:effectLst/>
                  <a:latin typeface="igbr-Poppins SemiBold"/>
                </a:rPr>
                <a:t>Bone-chilling Cold</a:t>
              </a: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a:extLst>
                <a:ext uri="{FF2B5EF4-FFF2-40B4-BE49-F238E27FC236}">
                  <a16:creationId xmlns:a16="http://schemas.microsoft.com/office/drawing/2014/main" id="{D538327C-5525-3E1D-9E04-F9D59ACA64B1}"/>
                </a:ext>
              </a:extLst>
            </p:cNvPr>
            <p:cNvPicPr>
              <a:picLocks noChangeAspect="1"/>
            </p:cNvPicPr>
            <p:nvPr/>
          </p:nvPicPr>
          <p:blipFill>
            <a:blip r:embed="rId4"/>
            <a:stretch>
              <a:fillRect/>
            </a:stretch>
          </p:blipFill>
          <p:spPr>
            <a:xfrm>
              <a:off x="1018834" y="4637642"/>
              <a:ext cx="502920" cy="637850"/>
            </a:xfrm>
            <a:prstGeom prst="rect">
              <a:avLst/>
            </a:prstGeom>
          </p:spPr>
        </p:pic>
      </p:grpSp>
      <p:grpSp>
        <p:nvGrpSpPr>
          <p:cNvPr id="19" name="Group 18">
            <a:extLst>
              <a:ext uri="{FF2B5EF4-FFF2-40B4-BE49-F238E27FC236}">
                <a16:creationId xmlns:a16="http://schemas.microsoft.com/office/drawing/2014/main" id="{FDAE08CF-D1B6-B82B-17AC-30701B38B752}"/>
              </a:ext>
            </a:extLst>
          </p:cNvPr>
          <p:cNvGrpSpPr>
            <a:grpSpLocks/>
          </p:cNvGrpSpPr>
          <p:nvPr/>
        </p:nvGrpSpPr>
        <p:grpSpPr>
          <a:xfrm>
            <a:off x="615462" y="1516600"/>
            <a:ext cx="7248009" cy="1256275"/>
            <a:chOff x="615462" y="1516600"/>
            <a:chExt cx="7248009" cy="1256275"/>
          </a:xfrm>
        </p:grpSpPr>
        <p:sp>
          <p:nvSpPr>
            <p:cNvPr id="30" name="Round Same Side Corner Rectangle 29">
              <a:extLst>
                <a:ext uri="{FF2B5EF4-FFF2-40B4-BE49-F238E27FC236}">
                  <a16:creationId xmlns:a16="http://schemas.microsoft.com/office/drawing/2014/main" id="{F02071B8-9A9A-1BE5-D235-AA155E629698}"/>
                </a:ext>
              </a:extLst>
            </p:cNvPr>
            <p:cNvSpPr/>
            <p:nvPr/>
          </p:nvSpPr>
          <p:spPr>
            <a:xfrm rot="5400000">
              <a:off x="3814371" y="-1106797"/>
              <a:ext cx="1256274" cy="65030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BB09A2D-6940-D072-C2DD-03F4B7FFA5E6}"/>
                </a:ext>
              </a:extLst>
            </p:cNvPr>
            <p:cNvSpPr/>
            <p:nvPr/>
          </p:nvSpPr>
          <p:spPr>
            <a:xfrm>
              <a:off x="615462" y="1516600"/>
              <a:ext cx="1263364" cy="1256273"/>
            </a:xfrm>
            <a:prstGeom prst="ellipse">
              <a:avLst/>
            </a:prstGeom>
            <a:solidFill>
              <a:schemeClr val="accent1"/>
            </a:solidFill>
            <a:ln>
              <a:solidFill>
                <a:schemeClr val="bg1"/>
              </a:solidFill>
            </a:ln>
            <a:effectLst>
              <a:outerShdw blurRad="152400" dist="127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B3E61C07-ABCE-12F1-EBA8-C2712EDD4127}"/>
                </a:ext>
              </a:extLst>
            </p:cNvPr>
            <p:cNvSpPr txBox="1"/>
            <p:nvPr/>
          </p:nvSpPr>
          <p:spPr>
            <a:xfrm>
              <a:off x="2048255" y="2040761"/>
              <a:ext cx="5120640" cy="487954"/>
            </a:xfrm>
            <a:prstGeom prst="rect">
              <a:avLst/>
            </a:prstGeom>
            <a:noFill/>
          </p:spPr>
          <p:txBody>
            <a:bodyPr wrap="square">
              <a:spAutoFit/>
            </a:bodyPr>
            <a:lstStyle/>
            <a:p>
              <a:pPr marL="0" lvl="0" indent="0" algn="l" rtl="0">
                <a:lnSpc>
                  <a:spcPct val="110000"/>
                </a:lnSpc>
                <a:spcBef>
                  <a:spcPts val="0"/>
                </a:spcBef>
                <a:spcAft>
                  <a:spcPts val="1200"/>
                </a:spcAft>
                <a:buClr>
                  <a:schemeClr val="dk1"/>
                </a:buClr>
                <a:buSzPts val="1400"/>
                <a:buNone/>
              </a:pPr>
              <a:r>
                <a:rPr lang="en-US" sz="1200" dirty="0">
                  <a:effectLst/>
                  <a:latin typeface="Roboto" panose="02000000000000000000" pitchFamily="2" charset="0"/>
                  <a:ea typeface="Roboto" panose="02000000000000000000" pitchFamily="2" charset="0"/>
                  <a:cs typeface="Roboto" panose="02000000000000000000" pitchFamily="2" charset="0"/>
                </a:rPr>
                <a:t>Warm weather can encourage people to consume cold drinks, serve candy that does not melt, and shift activities to later in the evening.</a:t>
              </a:r>
              <a:endParaRPr lang="en-US" sz="1200" dirty="0">
                <a:effectLst/>
              </a:endParaRPr>
            </a:p>
          </p:txBody>
        </p:sp>
        <p:sp>
          <p:nvSpPr>
            <p:cNvPr id="34" name="TextBox 33">
              <a:extLst>
                <a:ext uri="{FF2B5EF4-FFF2-40B4-BE49-F238E27FC236}">
                  <a16:creationId xmlns:a16="http://schemas.microsoft.com/office/drawing/2014/main" id="{BCE9E104-1078-6095-A78C-F2057732EBED}"/>
                </a:ext>
              </a:extLst>
            </p:cNvPr>
            <p:cNvSpPr txBox="1"/>
            <p:nvPr/>
          </p:nvSpPr>
          <p:spPr>
            <a:xfrm>
              <a:off x="2048256" y="1741478"/>
              <a:ext cx="5815215" cy="307777"/>
            </a:xfrm>
            <a:prstGeom prst="rect">
              <a:avLst/>
            </a:prstGeom>
            <a:noFill/>
          </p:spPr>
          <p:txBody>
            <a:bodyPr wrap="square">
              <a:spAutoFit/>
            </a:bodyPr>
            <a:lstStyle/>
            <a:p>
              <a:r>
                <a:rPr lang="en-US" sz="1400" b="1" i="0" dirty="0">
                  <a:solidFill>
                    <a:srgbClr val="3C3A40"/>
                  </a:solidFill>
                  <a:effectLst/>
                  <a:latin typeface="igbr-Poppins SemiBold"/>
                </a:rPr>
                <a:t>Hauntingly Hot</a:t>
              </a: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pic>
          <p:nvPicPr>
            <p:cNvPr id="35" name="Picture 34">
              <a:extLst>
                <a:ext uri="{FF2B5EF4-FFF2-40B4-BE49-F238E27FC236}">
                  <a16:creationId xmlns:a16="http://schemas.microsoft.com/office/drawing/2014/main" id="{66CCE116-2D35-0C0B-8A6A-ECFA858EAEA0}"/>
                </a:ext>
              </a:extLst>
            </p:cNvPr>
            <p:cNvPicPr>
              <a:picLocks noChangeAspect="1"/>
            </p:cNvPicPr>
            <p:nvPr/>
          </p:nvPicPr>
          <p:blipFill>
            <a:blip r:embed="rId5"/>
            <a:stretch>
              <a:fillRect/>
            </a:stretch>
          </p:blipFill>
          <p:spPr>
            <a:xfrm>
              <a:off x="938969" y="1826329"/>
              <a:ext cx="685800" cy="636814"/>
            </a:xfrm>
            <a:prstGeom prst="rect">
              <a:avLst/>
            </a:prstGeom>
          </p:spPr>
        </p:pic>
      </p:grpSp>
      <p:sp>
        <p:nvSpPr>
          <p:cNvPr id="36" name="Rounded Rectangle 35">
            <a:extLst>
              <a:ext uri="{FF2B5EF4-FFF2-40B4-BE49-F238E27FC236}">
                <a16:creationId xmlns:a16="http://schemas.microsoft.com/office/drawing/2014/main" id="{3928A289-8FC3-27DF-08BB-72516E4042F6}"/>
              </a:ext>
            </a:extLst>
          </p:cNvPr>
          <p:cNvSpPr/>
          <p:nvPr/>
        </p:nvSpPr>
        <p:spPr>
          <a:xfrm>
            <a:off x="7981131" y="1516600"/>
            <a:ext cx="3755598" cy="4381494"/>
          </a:xfrm>
          <a:prstGeom prst="roundRect">
            <a:avLst>
              <a:gd name="adj" fmla="val 4325"/>
            </a:avLst>
          </a:prstGeom>
          <a:solidFill>
            <a:schemeClr val="bg1"/>
          </a:solidFill>
          <a:ln>
            <a:solidFill>
              <a:schemeClr val="accent1"/>
            </a:solidFill>
          </a:ln>
          <a:effectLst>
            <a:outerShdw blurRad="1524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Autofit/>
          </a:bodyPr>
          <a:lstStyle/>
          <a:p>
            <a:pPr>
              <a:lnSpc>
                <a:spcPct val="110000"/>
              </a:lnSpc>
              <a:spcAft>
                <a:spcPts val="1200"/>
              </a:spcAft>
              <a:buClr>
                <a:srgbClr val="000000"/>
              </a:buClr>
              <a:buSzPts val="1400"/>
            </a:pPr>
            <a:r>
              <a:rPr lang="en-US" sz="1600" b="1" dirty="0">
                <a:solidFill>
                  <a:schemeClr val="tx2"/>
                </a:solidFill>
                <a:highlight>
                  <a:srgbClr val="00D6B4"/>
                </a:highlight>
                <a:latin typeface="Roboto Lt" pitchFamily="2" charset="0"/>
                <a:ea typeface="Roboto Lt" pitchFamily="2" charset="0"/>
                <a:cs typeface="Roboto" panose="02000000000000000000" pitchFamily="2" charset="0"/>
                <a:sym typeface="Open Sans"/>
              </a:rPr>
              <a:t>The takeaway: </a:t>
            </a:r>
          </a:p>
          <a:p>
            <a:pPr>
              <a:lnSpc>
                <a:spcPct val="110000"/>
              </a:lnSpc>
              <a:spcAft>
                <a:spcPts val="1200"/>
              </a:spcAft>
              <a:buClr>
                <a:srgbClr val="000000"/>
              </a:buClr>
              <a:buSzPts val="1400"/>
            </a:pPr>
            <a:r>
              <a:rPr lang="en-US" sz="1200" dirty="0">
                <a:solidFill>
                  <a:srgbClr val="000000"/>
                </a:solidFill>
                <a:latin typeface="Roboto Lt" pitchFamily="2" charset="0"/>
                <a:ea typeface="Roboto Lt" pitchFamily="2" charset="0"/>
                <a:cs typeface="Roboto" panose="02000000000000000000" pitchFamily="2" charset="0"/>
                <a:sym typeface="Open Sans"/>
              </a:rPr>
              <a:t>Consumers have their costumes ready and their routes mapped but the ultimate wild card remains weather. For retailers, weather volatility is a major driver of what, when, and how shoppers spend their </a:t>
            </a:r>
            <a:r>
              <a:rPr lang="en-US" sz="1200" b="1" dirty="0">
                <a:solidFill>
                  <a:srgbClr val="000000"/>
                </a:solidFill>
                <a:latin typeface="Roboto Lt" pitchFamily="2" charset="0"/>
                <a:ea typeface="Roboto Lt" pitchFamily="2" charset="0"/>
                <a:cs typeface="Roboto" panose="02000000000000000000" pitchFamily="2" charset="0"/>
                <a:sym typeface="Open Sans"/>
              </a:rPr>
              <a:t>$114 </a:t>
            </a:r>
            <a:r>
              <a:rPr lang="en-US" sz="1200" dirty="0">
                <a:solidFill>
                  <a:srgbClr val="000000"/>
                </a:solidFill>
                <a:latin typeface="Roboto Lt" pitchFamily="2" charset="0"/>
                <a:ea typeface="Roboto Lt" pitchFamily="2" charset="0"/>
                <a:cs typeface="Roboto" panose="02000000000000000000" pitchFamily="2" charset="0"/>
                <a:sym typeface="Open Sans"/>
              </a:rPr>
              <a:t>budget. By aligning your strategy with the forecast, you turn a potential trick into a significant ROAS-driven retail treat.</a:t>
            </a:r>
          </a:p>
          <a:p>
            <a:pPr>
              <a:lnSpc>
                <a:spcPct val="110000"/>
              </a:lnSpc>
              <a:spcAft>
                <a:spcPts val="1200"/>
              </a:spcAft>
              <a:buClr>
                <a:srgbClr val="000000"/>
              </a:buClr>
              <a:buSzPts val="1400"/>
            </a:pPr>
            <a:r>
              <a:rPr lang="en-US" sz="1200" b="1" dirty="0" err="1">
                <a:solidFill>
                  <a:srgbClr val="000000"/>
                </a:solidFill>
                <a:latin typeface="Roboto Lt" pitchFamily="2" charset="0"/>
                <a:ea typeface="Roboto Lt" pitchFamily="2" charset="0"/>
                <a:cs typeface="Roboto" panose="02000000000000000000" pitchFamily="2" charset="0"/>
                <a:sym typeface="Open Sans"/>
              </a:rPr>
              <a:t>GroundTruth’s</a:t>
            </a:r>
            <a:r>
              <a:rPr lang="en-US" sz="1200" b="1" dirty="0">
                <a:solidFill>
                  <a:srgbClr val="000000"/>
                </a:solidFill>
                <a:latin typeface="Roboto Lt" pitchFamily="2" charset="0"/>
                <a:ea typeface="Roboto Lt" pitchFamily="2" charset="0"/>
                <a:cs typeface="Roboto" panose="02000000000000000000" pitchFamily="2" charset="0"/>
                <a:sym typeface="Open Sans"/>
              </a:rPr>
              <a:t> Weather Triggering </a:t>
            </a:r>
            <a:r>
              <a:rPr lang="en-US" sz="1200" dirty="0">
                <a:solidFill>
                  <a:srgbClr val="000000"/>
                </a:solidFill>
                <a:latin typeface="Roboto Lt" pitchFamily="2" charset="0"/>
                <a:ea typeface="Roboto Lt" pitchFamily="2" charset="0"/>
                <a:cs typeface="Roboto" panose="02000000000000000000" pitchFamily="2" charset="0"/>
                <a:sym typeface="Open Sans"/>
              </a:rPr>
              <a:t>converts real-time conditions into actionable ROI. By deploying location-specific messaging for indoor party supplies during a "Wicked Washout" or cooling treats during heatwaves, we ensure your brand is always the relevant solution. This precision eliminates wasted spend by meeting shoppers exactly where their mindset and the environment intersect.</a:t>
            </a:r>
          </a:p>
        </p:txBody>
      </p:sp>
    </p:spTree>
    <p:extLst>
      <p:ext uri="{BB962C8B-B14F-4D97-AF65-F5344CB8AC3E}">
        <p14:creationId xmlns:p14="http://schemas.microsoft.com/office/powerpoint/2010/main" val="4228005756"/>
      </p:ext>
    </p:extLst>
  </p:cSld>
  <p:clrMapOvr>
    <a:masterClrMapping/>
  </p:clrMapOvr>
</p:sld>
</file>

<file path=ppt/theme/theme1.xml><?xml version="1.0" encoding="utf-8"?>
<a:theme xmlns:a="http://schemas.openxmlformats.org/drawingml/2006/main" name="Default Theme 1">
  <a:themeElements>
    <a:clrScheme name="2023-MasterTemplateColors">
      <a:dk1>
        <a:srgbClr val="121E24"/>
      </a:dk1>
      <a:lt1>
        <a:srgbClr val="FFFFFF"/>
      </a:lt1>
      <a:dk2>
        <a:srgbClr val="0E303E"/>
      </a:dk2>
      <a:lt2>
        <a:srgbClr val="E9F0F1"/>
      </a:lt2>
      <a:accent1>
        <a:srgbClr val="00D5B4"/>
      </a:accent1>
      <a:accent2>
        <a:srgbClr val="E2FB9D"/>
      </a:accent2>
      <a:accent3>
        <a:srgbClr val="2E5260"/>
      </a:accent3>
      <a:accent4>
        <a:srgbClr val="CCEAE8"/>
      </a:accent4>
      <a:accent5>
        <a:srgbClr val="24AABE"/>
      </a:accent5>
      <a:accent6>
        <a:srgbClr val="8295A4"/>
      </a:accent6>
      <a:hlink>
        <a:srgbClr val="53A7BC"/>
      </a:hlink>
      <a:folHlink>
        <a:srgbClr val="3652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250602 Presentation Template" id="{D154C8D2-AB55-AA45-91FA-EAAB08678DDE}" vid="{4682AE4A-7CAB-D340-B5F5-17164A8482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854FF48DDC4F4DA45BA458C4E21BCD" ma:contentTypeVersion="6" ma:contentTypeDescription="Create a new document." ma:contentTypeScope="" ma:versionID="d39e9805361cb803186a70befe348252">
  <xsd:schema xmlns:xsd="http://www.w3.org/2001/XMLSchema" xmlns:xs="http://www.w3.org/2001/XMLSchema" xmlns:p="http://schemas.microsoft.com/office/2006/metadata/properties" xmlns:ns2="9655eaf4-601f-41f9-a637-50b71395a390" xmlns:ns3="e98ef1fd-2429-4c95-ac4f-8333df9db6e5" targetNamespace="http://schemas.microsoft.com/office/2006/metadata/properties" ma:root="true" ma:fieldsID="c4f18f3e31edf57520d38edb1a332db3" ns2:_="" ns3:_="">
    <xsd:import namespace="9655eaf4-601f-41f9-a637-50b71395a390"/>
    <xsd:import namespace="e98ef1fd-2429-4c95-ac4f-8333df9db6e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5eaf4-601f-41f9-a637-50b71395a3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8ef1fd-2429-4c95-ac4f-8333df9db6e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7EF99C-2E13-47C4-A31E-E68FB35D3A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5eaf4-601f-41f9-a637-50b71395a390"/>
    <ds:schemaRef ds:uri="e98ef1fd-2429-4c95-ac4f-8333df9db6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0E2163-0DDF-4EC8-9AEB-9A8DC547BBEE}">
  <ds:schemaRefs>
    <ds:schemaRef ds:uri="http://schemas.microsoft.com/sharepoint/v3/contenttype/forms"/>
  </ds:schemaRefs>
</ds:datastoreItem>
</file>

<file path=customXml/itemProps3.xml><?xml version="1.0" encoding="utf-8"?>
<ds:datastoreItem xmlns:ds="http://schemas.openxmlformats.org/officeDocument/2006/customXml" ds:itemID="{E56467B1-8D20-4608-9B1C-7AB33FEA22F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 1</Template>
  <TotalTime>6170</TotalTime>
  <Words>1223</Words>
  <Application>Microsoft Macintosh PowerPoint</Application>
  <PresentationFormat>Widescreen</PresentationFormat>
  <Paragraphs>106</Paragraphs>
  <Slides>11</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vt:i4>
      </vt:variant>
    </vt:vector>
  </HeadingPairs>
  <TitlesOfParts>
    <vt:vector size="24" baseType="lpstr">
      <vt:lpstr>Aptos</vt:lpstr>
      <vt:lpstr>Arial</vt:lpstr>
      <vt:lpstr>Avenir</vt:lpstr>
      <vt:lpstr>Avenir Next LT Pro</vt:lpstr>
      <vt:lpstr>Calibri</vt:lpstr>
      <vt:lpstr>Courier New</vt:lpstr>
      <vt:lpstr>igbr-Poppins SemiBold</vt:lpstr>
      <vt:lpstr>Noto Sans Symbols</vt:lpstr>
      <vt:lpstr>Roboto</vt:lpstr>
      <vt:lpstr>Roboto Bk</vt:lpstr>
      <vt:lpstr>Roboto Lt</vt:lpstr>
      <vt:lpstr>Wingdings</vt:lpstr>
      <vt:lpstr>Default Theme 1</vt:lpstr>
      <vt:lpstr>PowerPoint Presentation</vt:lpstr>
      <vt:lpstr>The Multi-Billion Dollar Scare</vt:lpstr>
      <vt:lpstr>At a Glance</vt:lpstr>
      <vt:lpstr>Top Activities and Spending Trends</vt:lpstr>
      <vt:lpstr>The When &amp; Where: Creepin' Into September</vt:lpstr>
      <vt:lpstr>Most Visited Locations for Halloween Shopping</vt:lpstr>
      <vt:lpstr>Halloween’s Biggest Fans: GroundTruth Audiences</vt:lpstr>
      <vt:lpstr>The Frightfully Effective Approach to Halloween</vt:lpstr>
      <vt:lpstr>How Halloween Weather May Play Tricks on Retailers</vt:lpstr>
      <vt:lpstr>Cross Platform Media Solutions</vt:lpstr>
      <vt:lpstr>How a Premium Chocolate Brand Increased Sales and Household Penetration with an Omnichannel GroundTruth Campaign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Sandra Lin</dc:creator>
  <cp:lastModifiedBy>Alyssa Bisesto</cp:lastModifiedBy>
  <cp:revision>76</cp:revision>
  <dcterms:created xsi:type="dcterms:W3CDTF">2025-09-16T13:49:29Z</dcterms:created>
  <dcterms:modified xsi:type="dcterms:W3CDTF">2026-04-22T20:23:36Z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0x01010078854FF48DDC4F4DA45BA458C4E21BCD</vt:lpwstr>
  </property>
</Properties>
</file>